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media/image1.svg" ContentType="image/svg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10.xml" ContentType="application/vnd.openxmlformats-officedocument.theme+xml"/>
  <Override PartName="/ppt/theme/theme11.xml" ContentType="application/vnd.openxmlformats-officedocument.theme+xml"/>
  <Override PartName="/ppt/theme/theme12.xml" ContentType="application/vnd.openxmlformats-officedocument.theme+xml"/>
  <Override PartName="/ppt/theme/theme13.xml" ContentType="application/vnd.openxmlformats-officedocument.theme+xml"/>
  <Override PartName="/ppt/theme/theme14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theme/theme8.xml" ContentType="application/vnd.openxmlformats-officedocument.theme+xml"/>
  <Override PartName="/ppt/theme/theme9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  <p:sldMasterId id="2147483670" r:id="rId4"/>
    <p:sldMasterId id="2147483682" r:id="rId5"/>
    <p:sldMasterId id="2147483694" r:id="rId6"/>
    <p:sldMasterId id="2147483706" r:id="rId7"/>
    <p:sldMasterId id="2147483718" r:id="rId8"/>
    <p:sldMasterId id="2147483730" r:id="rId9"/>
    <p:sldMasterId id="2147483742" r:id="rId10"/>
    <p:sldMasterId id="2147483754" r:id="rId11"/>
    <p:sldMasterId id="2147483766" r:id="rId12"/>
    <p:sldMasterId id="2147483778" r:id="rId13"/>
  </p:sldMasterIdLst>
  <p:notesMasterIdLst>
    <p:notesMasterId r:id="rId48"/>
  </p:notesMasterIdLst>
  <p:handoutMasterIdLst>
    <p:handoutMasterId r:id="rId55"/>
  </p:handoutMasterIdLst>
  <p:sldIdLst>
    <p:sldId id="409" r:id="rId14"/>
    <p:sldId id="449" r:id="rId15"/>
    <p:sldId id="517" r:id="rId16"/>
    <p:sldId id="410" r:id="rId17"/>
    <p:sldId id="415" r:id="rId18"/>
    <p:sldId id="573" r:id="rId19"/>
    <p:sldId id="611" r:id="rId20"/>
    <p:sldId id="574" r:id="rId21"/>
    <p:sldId id="575" r:id="rId22"/>
    <p:sldId id="543" r:id="rId23"/>
    <p:sldId id="549" r:id="rId24"/>
    <p:sldId id="582" r:id="rId25"/>
    <p:sldId id="577" r:id="rId26"/>
    <p:sldId id="579" r:id="rId27"/>
    <p:sldId id="576" r:id="rId28"/>
    <p:sldId id="580" r:id="rId29"/>
    <p:sldId id="581" r:id="rId30"/>
    <p:sldId id="583" r:id="rId31"/>
    <p:sldId id="585" r:id="rId32"/>
    <p:sldId id="586" r:id="rId33"/>
    <p:sldId id="587" r:id="rId34"/>
    <p:sldId id="588" r:id="rId35"/>
    <p:sldId id="589" r:id="rId36"/>
    <p:sldId id="473" r:id="rId37"/>
    <p:sldId id="541" r:id="rId38"/>
    <p:sldId id="592" r:id="rId39"/>
    <p:sldId id="593" r:id="rId40"/>
    <p:sldId id="591" r:id="rId41"/>
    <p:sldId id="594" r:id="rId42"/>
    <p:sldId id="596" r:id="rId43"/>
    <p:sldId id="595" r:id="rId44"/>
    <p:sldId id="597" r:id="rId45"/>
    <p:sldId id="544" r:id="rId46"/>
    <p:sldId id="598" r:id="rId47"/>
    <p:sldId id="599" r:id="rId49"/>
    <p:sldId id="600" r:id="rId50"/>
    <p:sldId id="601" r:id="rId51"/>
    <p:sldId id="545" r:id="rId52"/>
    <p:sldId id="602" r:id="rId53"/>
    <p:sldId id="432" r:id="rId5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8ACAA3"/>
    <a:srgbClr val="55B7AD"/>
    <a:srgbClr val="FFBE4B"/>
    <a:srgbClr val="74C4BD"/>
    <a:srgbClr val="FA90A7"/>
    <a:srgbClr val="DC8680"/>
    <a:srgbClr val="5272A7"/>
    <a:srgbClr val="FCCFDD"/>
    <a:srgbClr val="FAE0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102" d="100"/>
          <a:sy n="102" d="100"/>
        </p:scale>
        <p:origin x="174" y="786"/>
      </p:cViewPr>
      <p:guideLst>
        <p:guide orient="horz" pos="2231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Master" Target="slideMasters/slideMaster8.xml"/><Relationship Id="rId8" Type="http://schemas.openxmlformats.org/officeDocument/2006/relationships/slideMaster" Target="slideMasters/slideMaster7.xml"/><Relationship Id="rId7" Type="http://schemas.openxmlformats.org/officeDocument/2006/relationships/slideMaster" Target="slideMasters/slideMaster6.xml"/><Relationship Id="rId6" Type="http://schemas.openxmlformats.org/officeDocument/2006/relationships/slideMaster" Target="slideMasters/slideMaster5.xml"/><Relationship Id="rId58" Type="http://schemas.openxmlformats.org/officeDocument/2006/relationships/tableStyles" Target="tableStyles.xml"/><Relationship Id="rId57" Type="http://schemas.openxmlformats.org/officeDocument/2006/relationships/viewProps" Target="viewProps.xml"/><Relationship Id="rId56" Type="http://schemas.openxmlformats.org/officeDocument/2006/relationships/presProps" Target="presProps.xml"/><Relationship Id="rId55" Type="http://schemas.openxmlformats.org/officeDocument/2006/relationships/handoutMaster" Target="handoutMasters/handoutMaster1.xml"/><Relationship Id="rId54" Type="http://schemas.openxmlformats.org/officeDocument/2006/relationships/slide" Target="slides/slide40.xml"/><Relationship Id="rId53" Type="http://schemas.openxmlformats.org/officeDocument/2006/relationships/slide" Target="slides/slide39.xml"/><Relationship Id="rId52" Type="http://schemas.openxmlformats.org/officeDocument/2006/relationships/slide" Target="slides/slide38.xml"/><Relationship Id="rId51" Type="http://schemas.openxmlformats.org/officeDocument/2006/relationships/slide" Target="slides/slide37.xml"/><Relationship Id="rId50" Type="http://schemas.openxmlformats.org/officeDocument/2006/relationships/slide" Target="slides/slide36.xml"/><Relationship Id="rId5" Type="http://schemas.openxmlformats.org/officeDocument/2006/relationships/slideMaster" Target="slideMasters/slideMaster4.xml"/><Relationship Id="rId49" Type="http://schemas.openxmlformats.org/officeDocument/2006/relationships/slide" Target="slides/slide35.xml"/><Relationship Id="rId48" Type="http://schemas.openxmlformats.org/officeDocument/2006/relationships/notesMaster" Target="notesMasters/notesMaster1.xml"/><Relationship Id="rId47" Type="http://schemas.openxmlformats.org/officeDocument/2006/relationships/slide" Target="slides/slide34.xml"/><Relationship Id="rId46" Type="http://schemas.openxmlformats.org/officeDocument/2006/relationships/slide" Target="slides/slide33.xml"/><Relationship Id="rId45" Type="http://schemas.openxmlformats.org/officeDocument/2006/relationships/slide" Target="slides/slide32.xml"/><Relationship Id="rId44" Type="http://schemas.openxmlformats.org/officeDocument/2006/relationships/slide" Target="slides/slide31.xml"/><Relationship Id="rId43" Type="http://schemas.openxmlformats.org/officeDocument/2006/relationships/slide" Target="slides/slide30.xml"/><Relationship Id="rId42" Type="http://schemas.openxmlformats.org/officeDocument/2006/relationships/slide" Target="slides/slide29.xml"/><Relationship Id="rId41" Type="http://schemas.openxmlformats.org/officeDocument/2006/relationships/slide" Target="slides/slide28.xml"/><Relationship Id="rId40" Type="http://schemas.openxmlformats.org/officeDocument/2006/relationships/slide" Target="slides/slide27.xml"/><Relationship Id="rId4" Type="http://schemas.openxmlformats.org/officeDocument/2006/relationships/slideMaster" Target="slideMasters/slideMaster3.xml"/><Relationship Id="rId39" Type="http://schemas.openxmlformats.org/officeDocument/2006/relationships/slide" Target="slides/slide26.xml"/><Relationship Id="rId38" Type="http://schemas.openxmlformats.org/officeDocument/2006/relationships/slide" Target="slides/slide25.xml"/><Relationship Id="rId37" Type="http://schemas.openxmlformats.org/officeDocument/2006/relationships/slide" Target="slides/slide24.xml"/><Relationship Id="rId36" Type="http://schemas.openxmlformats.org/officeDocument/2006/relationships/slide" Target="slides/slide23.xml"/><Relationship Id="rId35" Type="http://schemas.openxmlformats.org/officeDocument/2006/relationships/slide" Target="slides/slide22.xml"/><Relationship Id="rId34" Type="http://schemas.openxmlformats.org/officeDocument/2006/relationships/slide" Target="slides/slide21.xml"/><Relationship Id="rId33" Type="http://schemas.openxmlformats.org/officeDocument/2006/relationships/slide" Target="slides/slide20.xml"/><Relationship Id="rId32" Type="http://schemas.openxmlformats.org/officeDocument/2006/relationships/slide" Target="slides/slide19.xml"/><Relationship Id="rId31" Type="http://schemas.openxmlformats.org/officeDocument/2006/relationships/slide" Target="slides/slide18.xml"/><Relationship Id="rId30" Type="http://schemas.openxmlformats.org/officeDocument/2006/relationships/slide" Target="slides/slide17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16.xml"/><Relationship Id="rId28" Type="http://schemas.openxmlformats.org/officeDocument/2006/relationships/slide" Target="slides/slide15.xml"/><Relationship Id="rId27" Type="http://schemas.openxmlformats.org/officeDocument/2006/relationships/slide" Target="slides/slide14.xml"/><Relationship Id="rId26" Type="http://schemas.openxmlformats.org/officeDocument/2006/relationships/slide" Target="slides/slide13.xml"/><Relationship Id="rId25" Type="http://schemas.openxmlformats.org/officeDocument/2006/relationships/slide" Target="slides/slide12.xml"/><Relationship Id="rId24" Type="http://schemas.openxmlformats.org/officeDocument/2006/relationships/slide" Target="slides/slide11.xml"/><Relationship Id="rId23" Type="http://schemas.openxmlformats.org/officeDocument/2006/relationships/slide" Target="slides/slide10.xml"/><Relationship Id="rId22" Type="http://schemas.openxmlformats.org/officeDocument/2006/relationships/slide" Target="slides/slide9.xml"/><Relationship Id="rId21" Type="http://schemas.openxmlformats.org/officeDocument/2006/relationships/slide" Target="slides/slide8.xml"/><Relationship Id="rId20" Type="http://schemas.openxmlformats.org/officeDocument/2006/relationships/slide" Target="slides/slide7.xml"/><Relationship Id="rId2" Type="http://schemas.openxmlformats.org/officeDocument/2006/relationships/theme" Target="theme/theme1.xml"/><Relationship Id="rId19" Type="http://schemas.openxmlformats.org/officeDocument/2006/relationships/slide" Target="slides/slide6.xml"/><Relationship Id="rId18" Type="http://schemas.openxmlformats.org/officeDocument/2006/relationships/slide" Target="slides/slide5.xml"/><Relationship Id="rId17" Type="http://schemas.openxmlformats.org/officeDocument/2006/relationships/slide" Target="slides/slide4.xml"/><Relationship Id="rId16" Type="http://schemas.openxmlformats.org/officeDocument/2006/relationships/slide" Target="slides/slide3.xml"/><Relationship Id="rId15" Type="http://schemas.openxmlformats.org/officeDocument/2006/relationships/slide" Target="slides/slide2.xml"/><Relationship Id="rId14" Type="http://schemas.openxmlformats.org/officeDocument/2006/relationships/slide" Target="slides/slide1.xml"/><Relationship Id="rId13" Type="http://schemas.openxmlformats.org/officeDocument/2006/relationships/slideMaster" Target="slideMasters/slideMaster12.xml"/><Relationship Id="rId12" Type="http://schemas.openxmlformats.org/officeDocument/2006/relationships/slideMaster" Target="slideMasters/slideMaster11.xml"/><Relationship Id="rId11" Type="http://schemas.openxmlformats.org/officeDocument/2006/relationships/slideMaster" Target="slideMasters/slideMaster10.xml"/><Relationship Id="rId10" Type="http://schemas.openxmlformats.org/officeDocument/2006/relationships/slideMaster" Target="slideMasters/slideMaster9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>
              <a:latin typeface="思源黑体 CN Normal" panose="020B0500000000000000" charset="-122"/>
              <a:ea typeface="思源黑体 CN Normal" panose="020B0500000000000000" charset="-122"/>
              <a:cs typeface="思源黑体 CN Normal" panose="020B0500000000000000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>
                <a:cs typeface="思源黑体 CN Normal" panose="020B0500000000000000" charset="-122"/>
              </a:rPr>
            </a:fld>
            <a:endParaRPr lang="zh-CN" altLang="en-US">
              <a:cs typeface="思源黑体 CN Normal" panose="020B0500000000000000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>
              <a:latin typeface="思源黑体 CN Normal" panose="020B0500000000000000" charset="-122"/>
              <a:ea typeface="思源黑体 CN Normal" panose="020B0500000000000000" charset="-122"/>
              <a:cs typeface="思源黑体 CN Normal" panose="020B0500000000000000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>
                <a:cs typeface="思源黑体 CN Normal" panose="020B0500000000000000" charset="-122"/>
              </a:rPr>
            </a:fld>
            <a:endParaRPr lang="zh-CN" altLang="en-US">
              <a:cs typeface="思源黑体 CN Normal" panose="020B0500000000000000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思源黑体 CN Normal" panose="020B0500000000000000" charset="-122"/>
                <a:ea typeface="思源黑体 CN Normal" panose="020B0500000000000000" charset="-122"/>
                <a:cs typeface="思源黑体 CN Normal" panose="020B0500000000000000" charset="-122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思源黑体 CN Normal" panose="020B0500000000000000" charset="-122"/>
                <a:ea typeface="思源黑体 CN Normal" panose="020B0500000000000000" charset="-122"/>
                <a:cs typeface="思源黑体 CN Normal" panose="020B0500000000000000" charset="-122"/>
              </a:defRPr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思源黑体 CN Normal" panose="020B0500000000000000" charset="-122"/>
                <a:ea typeface="思源黑体 CN Normal" panose="020B0500000000000000" charset="-122"/>
                <a:cs typeface="思源黑体 CN Normal" panose="020B0500000000000000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思源黑体 CN Normal" panose="020B0500000000000000" charset="-122"/>
                <a:ea typeface="思源黑体 CN Normal" panose="020B0500000000000000" charset="-122"/>
                <a:cs typeface="思源黑体 CN Normal" panose="020B0500000000000000" charset="-122"/>
              </a:defRPr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思源黑体 CN Normal" panose="020B0500000000000000" charset="-122"/>
        <a:ea typeface="思源黑体 CN Normal" panose="020B0500000000000000" charset="-122"/>
        <a:cs typeface="思源黑体 CN Normal" panose="020B0500000000000000" charset="-122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思源黑体 CN Normal" panose="020B0500000000000000" charset="-122"/>
        <a:ea typeface="思源黑体 CN Normal" panose="020B0500000000000000" charset="-122"/>
        <a:cs typeface="思源黑体 CN Normal" panose="020B0500000000000000" charset="-122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思源黑体 CN Normal" panose="020B0500000000000000" charset="-122"/>
        <a:ea typeface="思源黑体 CN Normal" panose="020B0500000000000000" charset="-122"/>
        <a:cs typeface="思源黑体 CN Normal" panose="020B0500000000000000" charset="-122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思源黑体 CN Normal" panose="020B0500000000000000" charset="-122"/>
        <a:ea typeface="思源黑体 CN Normal" panose="020B0500000000000000" charset="-122"/>
        <a:cs typeface="思源黑体 CN Normal" panose="020B0500000000000000" charset="-122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思源黑体 CN Normal" panose="020B0500000000000000" charset="-122"/>
        <a:ea typeface="思源黑体 CN Normal" panose="020B0500000000000000" charset="-122"/>
        <a:cs typeface="思源黑体 CN Normal" panose="020B0500000000000000" charset="-122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4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0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0.xml"/></Relationships>
</file>

<file path=ppt/slideLayouts/_rels/slideLayout10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0.xml"/></Relationships>
</file>

<file path=ppt/slideLayouts/_rels/slideLayout10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0.xml"/></Relationships>
</file>

<file path=ppt/slideLayouts/_rels/slideLayout10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0.xml"/></Relationships>
</file>

<file path=ppt/slideLayouts/_rels/slideLayout10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0.xml"/></Relationships>
</file>

<file path=ppt/slideLayouts/_rels/slideLayout10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0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1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1.xml"/></Relationships>
</file>

<file path=ppt/slideLayouts/_rels/slideLayout1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1.xml"/></Relationships>
</file>

<file path=ppt/slideLayouts/_rels/slideLayout1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1.xml"/></Relationships>
</file>

<file path=ppt/slideLayouts/_rels/slideLayout1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1.xml"/></Relationships>
</file>

<file path=ppt/slideLayouts/_rels/slideLayout1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1.xml"/></Relationships>
</file>

<file path=ppt/slideLayouts/_rels/slideLayout1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1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2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2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2.xml"/></Relationships>
</file>

<file path=ppt/slideLayouts/_rels/slideLayout1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2.xml"/></Relationships>
</file>

<file path=ppt/slideLayouts/_rels/slideLayout1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2.xml"/></Relationships>
</file>

<file path=ppt/slideLayouts/_rels/slideLayout1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2.xml"/></Relationships>
</file>

<file path=ppt/slideLayouts/_rels/slideLayout1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2.xml"/></Relationships>
</file>

<file path=ppt/slideLayouts/_rels/slideLayout1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4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5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6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7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8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9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9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0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图形"/>
          <p:cNvSpPr/>
          <p:nvPr userDrawn="1"/>
        </p:nvSpPr>
        <p:spPr>
          <a:xfrm>
            <a:off x="635" y="-4445"/>
            <a:ext cx="12191365" cy="6867525"/>
          </a:xfrm>
          <a:prstGeom prst="rect">
            <a:avLst/>
          </a:prstGeom>
          <a:solidFill>
            <a:srgbClr val="55B7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思源黑体 CN Normal" panose="020B0500000000000000" charset="-122"/>
            </a:endParaRPr>
          </a:p>
        </p:txBody>
      </p:sp>
      <p:sp>
        <p:nvSpPr>
          <p:cNvPr id="30" name="图形"/>
          <p:cNvSpPr/>
          <p:nvPr userDrawn="1"/>
        </p:nvSpPr>
        <p:spPr>
          <a:xfrm flipH="1">
            <a:off x="9877425" y="4608830"/>
            <a:ext cx="3295015" cy="3295015"/>
          </a:xfrm>
          <a:prstGeom prst="ellipse">
            <a:avLst/>
          </a:prstGeom>
          <a:solidFill>
            <a:srgbClr val="FFBE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思源黑体 CN Normal" panose="020B0500000000000000" charset="-122"/>
            </a:endParaRPr>
          </a:p>
        </p:txBody>
      </p:sp>
      <p:sp>
        <p:nvSpPr>
          <p:cNvPr id="31" name="图形"/>
          <p:cNvSpPr/>
          <p:nvPr userDrawn="1"/>
        </p:nvSpPr>
        <p:spPr>
          <a:xfrm>
            <a:off x="-1859915" y="-1424305"/>
            <a:ext cx="6671945" cy="6671945"/>
          </a:xfrm>
          <a:prstGeom prst="ellipse">
            <a:avLst/>
          </a:prstGeom>
          <a:solidFill>
            <a:srgbClr val="FFBE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思源黑体 CN Normal" panose="020B0500000000000000" charset="-122"/>
            </a:endParaRPr>
          </a:p>
        </p:txBody>
      </p:sp>
      <p:sp>
        <p:nvSpPr>
          <p:cNvPr id="14" name="图形"/>
          <p:cNvSpPr/>
          <p:nvPr userDrawn="1"/>
        </p:nvSpPr>
        <p:spPr>
          <a:xfrm>
            <a:off x="541020" y="557530"/>
            <a:ext cx="11110595" cy="5743575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思源黑体 CN Normal" panose="020B0500000000000000" charset="-122"/>
            </a:endParaRPr>
          </a:p>
        </p:txBody>
      </p:sp>
      <p:pic>
        <p:nvPicPr>
          <p:cNvPr id="15" name="图形" descr="g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14020" y="1282065"/>
            <a:ext cx="5227955" cy="5227955"/>
          </a:xfrm>
          <a:prstGeom prst="rect">
            <a:avLst/>
          </a:prstGeom>
        </p:spPr>
      </p:pic>
      <p:sp>
        <p:nvSpPr>
          <p:cNvPr id="32" name="图形"/>
          <p:cNvSpPr/>
          <p:nvPr userDrawn="1"/>
        </p:nvSpPr>
        <p:spPr>
          <a:xfrm>
            <a:off x="386080" y="372428"/>
            <a:ext cx="11420475" cy="6113780"/>
          </a:xfrm>
          <a:prstGeom prst="rect">
            <a:avLst/>
          </a:prstGeom>
          <a:noFill/>
          <a:ln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思源黑体 CN Normal" panose="020B0500000000000000" charset="-122"/>
            </a:endParaRPr>
          </a:p>
        </p:txBody>
      </p:sp>
      <p:sp>
        <p:nvSpPr>
          <p:cNvPr id="11" name="圆角矩形 10"/>
          <p:cNvSpPr/>
          <p:nvPr userDrawn="1"/>
        </p:nvSpPr>
        <p:spPr>
          <a:xfrm>
            <a:off x="7719060" y="1110615"/>
            <a:ext cx="1008000" cy="288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圆角矩形 11"/>
          <p:cNvSpPr/>
          <p:nvPr userDrawn="1"/>
        </p:nvSpPr>
        <p:spPr>
          <a:xfrm>
            <a:off x="10303765" y="1110615"/>
            <a:ext cx="1007745" cy="288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圆角矩形 12"/>
          <p:cNvSpPr/>
          <p:nvPr userDrawn="1"/>
        </p:nvSpPr>
        <p:spPr>
          <a:xfrm>
            <a:off x="9011540" y="1110615"/>
            <a:ext cx="1007745" cy="288000"/>
          </a:xfrm>
          <a:prstGeom prst="roundRect">
            <a:avLst>
              <a:gd name="adj" fmla="val 50000"/>
            </a:avLst>
          </a:prstGeom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ransition advTm="2000">
    <p:wedg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-1270" y="1270"/>
            <a:ext cx="12191365" cy="6856730"/>
          </a:xfrm>
          <a:prstGeom prst="rect">
            <a:avLst/>
          </a:prstGeom>
          <a:solidFill>
            <a:srgbClr val="55B7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思源黑体 CN Normal" panose="020B0500000000000000" charset="-122"/>
            </a:endParaRPr>
          </a:p>
        </p:txBody>
      </p:sp>
      <p:sp>
        <p:nvSpPr>
          <p:cNvPr id="19" name="椭圆 18"/>
          <p:cNvSpPr/>
          <p:nvPr userDrawn="1"/>
        </p:nvSpPr>
        <p:spPr>
          <a:xfrm flipH="1">
            <a:off x="-792480" y="-491490"/>
            <a:ext cx="2609215" cy="2609215"/>
          </a:xfrm>
          <a:prstGeom prst="ellipse">
            <a:avLst/>
          </a:prstGeom>
          <a:solidFill>
            <a:srgbClr val="FFBE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思源黑体 CN Normal" panose="020B0500000000000000" charset="-122"/>
            </a:endParaRPr>
          </a:p>
        </p:txBody>
      </p:sp>
      <p:sp>
        <p:nvSpPr>
          <p:cNvPr id="4" name="椭圆 3"/>
          <p:cNvSpPr/>
          <p:nvPr userDrawn="1"/>
        </p:nvSpPr>
        <p:spPr>
          <a:xfrm flipH="1">
            <a:off x="9194165" y="-1394460"/>
            <a:ext cx="4415155" cy="4415155"/>
          </a:xfrm>
          <a:prstGeom prst="ellipse">
            <a:avLst/>
          </a:prstGeom>
          <a:solidFill>
            <a:srgbClr val="FFBE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思源黑体 CN Normal" panose="020B0500000000000000" charset="-122"/>
            </a:endParaRPr>
          </a:p>
        </p:txBody>
      </p:sp>
      <p:sp>
        <p:nvSpPr>
          <p:cNvPr id="7" name="矩形 6"/>
          <p:cNvSpPr/>
          <p:nvPr userDrawn="1"/>
        </p:nvSpPr>
        <p:spPr>
          <a:xfrm>
            <a:off x="406400" y="429895"/>
            <a:ext cx="11376660" cy="599694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思源黑体 CN Normal" panose="020B0500000000000000" charset="-122"/>
            </a:endParaRPr>
          </a:p>
        </p:txBody>
      </p:sp>
      <p:grpSp>
        <p:nvGrpSpPr>
          <p:cNvPr id="13" name="组合 12"/>
          <p:cNvGrpSpPr/>
          <p:nvPr userDrawn="1"/>
        </p:nvGrpSpPr>
        <p:grpSpPr>
          <a:xfrm>
            <a:off x="605790" y="777240"/>
            <a:ext cx="551180" cy="551180"/>
            <a:chOff x="9206" y="7787"/>
            <a:chExt cx="548" cy="548"/>
          </a:xfrm>
        </p:grpSpPr>
        <p:sp>
          <p:nvSpPr>
            <p:cNvPr id="71" name="椭圆 70"/>
            <p:cNvSpPr/>
            <p:nvPr/>
          </p:nvSpPr>
          <p:spPr>
            <a:xfrm>
              <a:off x="9206" y="7787"/>
              <a:ext cx="548" cy="548"/>
            </a:xfrm>
            <a:prstGeom prst="ellipse">
              <a:avLst/>
            </a:prstGeom>
            <a:solidFill>
              <a:srgbClr val="55B7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思源黑体 CN Normal" panose="020B0500000000000000" charset="-122"/>
              </a:endParaRPr>
            </a:p>
          </p:txBody>
        </p:sp>
        <p:pic>
          <p:nvPicPr>
            <p:cNvPr id="72" name="图片 71" descr="303b32313533373635313bbbe3b1a8d5df"/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9292" y="7873"/>
              <a:ext cx="376" cy="376"/>
            </a:xfrm>
            <a:prstGeom prst="rect">
              <a:avLst/>
            </a:prstGeom>
          </p:spPr>
        </p:pic>
      </p:grpSp>
    </p:spTree>
  </p:cSld>
  <p:clrMapOvr>
    <a:masterClrMapping/>
  </p:clrMapOvr>
  <p:transition advTm="2000">
    <p:wedge/>
  </p:transition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图形"/>
          <p:cNvSpPr/>
          <p:nvPr userDrawn="1"/>
        </p:nvSpPr>
        <p:spPr>
          <a:xfrm>
            <a:off x="-635" y="0"/>
            <a:ext cx="12191365" cy="6856730"/>
          </a:xfrm>
          <a:prstGeom prst="rect">
            <a:avLst/>
          </a:prstGeom>
          <a:solidFill>
            <a:srgbClr val="55B7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思源黑体 CN Normal" panose="020B0500000000000000" charset="-122"/>
            </a:endParaRPr>
          </a:p>
        </p:txBody>
      </p:sp>
      <p:sp>
        <p:nvSpPr>
          <p:cNvPr id="3" name="图形"/>
          <p:cNvSpPr/>
          <p:nvPr userDrawn="1"/>
        </p:nvSpPr>
        <p:spPr>
          <a:xfrm>
            <a:off x="6854190" y="2338705"/>
            <a:ext cx="6510655" cy="6510655"/>
          </a:xfrm>
          <a:prstGeom prst="ellipse">
            <a:avLst/>
          </a:prstGeom>
          <a:solidFill>
            <a:srgbClr val="FFBE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思源黑体 CN Normal" panose="020B0500000000000000" charset="-122"/>
            </a:endParaRPr>
          </a:p>
        </p:txBody>
      </p:sp>
      <p:sp>
        <p:nvSpPr>
          <p:cNvPr id="4" name="图形"/>
          <p:cNvSpPr/>
          <p:nvPr userDrawn="1"/>
        </p:nvSpPr>
        <p:spPr>
          <a:xfrm>
            <a:off x="-864235" y="-1227455"/>
            <a:ext cx="2631440" cy="2631440"/>
          </a:xfrm>
          <a:prstGeom prst="ellipse">
            <a:avLst/>
          </a:prstGeom>
          <a:solidFill>
            <a:srgbClr val="FFBE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思源黑体 CN Normal" panose="020B0500000000000000" charset="-122"/>
            </a:endParaRPr>
          </a:p>
        </p:txBody>
      </p:sp>
      <p:sp>
        <p:nvSpPr>
          <p:cNvPr id="7" name="图形"/>
          <p:cNvSpPr/>
          <p:nvPr userDrawn="1"/>
        </p:nvSpPr>
        <p:spPr>
          <a:xfrm>
            <a:off x="406400" y="429895"/>
            <a:ext cx="11376660" cy="599694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思源黑体 CN Normal" panose="020B0500000000000000" charset="-122"/>
            </a:endParaRPr>
          </a:p>
        </p:txBody>
      </p:sp>
      <p:pic>
        <p:nvPicPr>
          <p:cNvPr id="5" name="图形" descr="线上直播教育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524500" y="672465"/>
            <a:ext cx="5487670" cy="5487670"/>
          </a:xfrm>
          <a:prstGeom prst="rect">
            <a:avLst/>
          </a:prstGeom>
        </p:spPr>
      </p:pic>
      <p:sp>
        <p:nvSpPr>
          <p:cNvPr id="8" name="图形"/>
          <p:cNvSpPr/>
          <p:nvPr userDrawn="1"/>
        </p:nvSpPr>
        <p:spPr>
          <a:xfrm>
            <a:off x="1028700" y="852170"/>
            <a:ext cx="935990" cy="380365"/>
          </a:xfrm>
          <a:prstGeom prst="roundRect">
            <a:avLst>
              <a:gd name="adj" fmla="val 50000"/>
            </a:avLst>
          </a:prstGeom>
          <a:solidFill>
            <a:srgbClr val="74C4BD"/>
          </a:solidFill>
          <a:ln w="635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2">
                  <a:alpha val="70000"/>
                </a:schemeClr>
              </a:solidFill>
              <a:effectLst/>
              <a:uLnTx/>
              <a:uFillTx/>
              <a:latin typeface="思源黑体 CN Medium" panose="020B0500000000000000" charset="-122"/>
              <a:ea typeface="思源黑体 CN Medium" panose="020B0500000000000000" charset="-122"/>
              <a:cs typeface="思源黑体 CN Medium" panose="020B0500000000000000" charset="-122"/>
            </a:endParaRPr>
          </a:p>
        </p:txBody>
      </p:sp>
      <p:cxnSp>
        <p:nvCxnSpPr>
          <p:cNvPr id="10" name="图形"/>
          <p:cNvCxnSpPr/>
          <p:nvPr userDrawn="1"/>
        </p:nvCxnSpPr>
        <p:spPr>
          <a:xfrm>
            <a:off x="874395" y="5325745"/>
            <a:ext cx="3635375" cy="0"/>
          </a:xfrm>
          <a:prstGeom prst="line">
            <a:avLst/>
          </a:prstGeom>
          <a:ln>
            <a:solidFill>
              <a:schemeClr val="bg2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图形"/>
          <p:cNvCxnSpPr/>
          <p:nvPr userDrawn="1"/>
        </p:nvCxnSpPr>
        <p:spPr>
          <a:xfrm>
            <a:off x="845185" y="5325745"/>
            <a:ext cx="1696085" cy="0"/>
          </a:xfrm>
          <a:prstGeom prst="line">
            <a:avLst/>
          </a:prstGeom>
          <a:ln w="38100">
            <a:solidFill>
              <a:srgbClr val="55B7A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图形"/>
          <p:cNvSpPr/>
          <p:nvPr userDrawn="1"/>
        </p:nvSpPr>
        <p:spPr>
          <a:xfrm>
            <a:off x="5524500" y="1881505"/>
            <a:ext cx="194945" cy="194945"/>
          </a:xfrm>
          <a:prstGeom prst="ellipse">
            <a:avLst/>
          </a:prstGeom>
          <a:solidFill>
            <a:srgbClr val="55B7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思源黑体 CN Normal" panose="020B0500000000000000" charset="-122"/>
            </a:endParaRPr>
          </a:p>
        </p:txBody>
      </p:sp>
      <p:sp>
        <p:nvSpPr>
          <p:cNvPr id="13" name="图形"/>
          <p:cNvSpPr/>
          <p:nvPr userDrawn="1"/>
        </p:nvSpPr>
        <p:spPr>
          <a:xfrm>
            <a:off x="5897880" y="1232535"/>
            <a:ext cx="513715" cy="513715"/>
          </a:xfrm>
          <a:prstGeom prst="ellipse">
            <a:avLst/>
          </a:prstGeom>
          <a:solidFill>
            <a:srgbClr val="FFBE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思源黑体 CN Normal" panose="020B0500000000000000" charset="-122"/>
            </a:endParaRPr>
          </a:p>
        </p:txBody>
      </p:sp>
      <p:sp>
        <p:nvSpPr>
          <p:cNvPr id="14" name="图形"/>
          <p:cNvSpPr/>
          <p:nvPr userDrawn="1"/>
        </p:nvSpPr>
        <p:spPr>
          <a:xfrm>
            <a:off x="10904855" y="-657860"/>
            <a:ext cx="1890395" cy="1890395"/>
          </a:xfrm>
          <a:prstGeom prst="ellipse">
            <a:avLst/>
          </a:prstGeom>
          <a:solidFill>
            <a:srgbClr val="FFBE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思源黑体 CN Normal" panose="020B0500000000000000" charset="-122"/>
            </a:endParaRPr>
          </a:p>
        </p:txBody>
      </p:sp>
    </p:spTree>
  </p:cSld>
  <p:clrMapOvr>
    <a:masterClrMapping/>
  </p:clrMapOvr>
  <p:transition advTm="2000">
    <p:wedge/>
  </p:transition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advTm="2000">
    <p:wedge/>
  </p:transition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-1270" y="1270"/>
            <a:ext cx="12191365" cy="6856730"/>
          </a:xfrm>
          <a:prstGeom prst="rect">
            <a:avLst/>
          </a:prstGeom>
          <a:solidFill>
            <a:srgbClr val="55B7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思源黑体 CN Normal" panose="020B0500000000000000" charset="-122"/>
            </a:endParaRPr>
          </a:p>
        </p:txBody>
      </p:sp>
      <p:sp>
        <p:nvSpPr>
          <p:cNvPr id="19" name="椭圆 18"/>
          <p:cNvSpPr/>
          <p:nvPr userDrawn="1"/>
        </p:nvSpPr>
        <p:spPr>
          <a:xfrm flipH="1">
            <a:off x="-792480" y="-491490"/>
            <a:ext cx="2609215" cy="2609215"/>
          </a:xfrm>
          <a:prstGeom prst="ellipse">
            <a:avLst/>
          </a:prstGeom>
          <a:solidFill>
            <a:srgbClr val="FFBE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思源黑体 CN Normal" panose="020B0500000000000000" charset="-122"/>
            </a:endParaRPr>
          </a:p>
        </p:txBody>
      </p:sp>
      <p:sp>
        <p:nvSpPr>
          <p:cNvPr id="4" name="椭圆 3"/>
          <p:cNvSpPr/>
          <p:nvPr userDrawn="1"/>
        </p:nvSpPr>
        <p:spPr>
          <a:xfrm flipH="1">
            <a:off x="9194165" y="-1394460"/>
            <a:ext cx="4415155" cy="4415155"/>
          </a:xfrm>
          <a:prstGeom prst="ellipse">
            <a:avLst/>
          </a:prstGeom>
          <a:solidFill>
            <a:srgbClr val="FFBE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思源黑体 CN Normal" panose="020B0500000000000000" charset="-122"/>
            </a:endParaRPr>
          </a:p>
        </p:txBody>
      </p:sp>
      <p:sp>
        <p:nvSpPr>
          <p:cNvPr id="7" name="矩形 6"/>
          <p:cNvSpPr/>
          <p:nvPr userDrawn="1"/>
        </p:nvSpPr>
        <p:spPr>
          <a:xfrm>
            <a:off x="406400" y="429895"/>
            <a:ext cx="11376660" cy="599694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思源黑体 CN Normal" panose="020B0500000000000000" charset="-122"/>
            </a:endParaRPr>
          </a:p>
        </p:txBody>
      </p:sp>
      <p:grpSp>
        <p:nvGrpSpPr>
          <p:cNvPr id="13" name="组合 12"/>
          <p:cNvGrpSpPr/>
          <p:nvPr userDrawn="1"/>
        </p:nvGrpSpPr>
        <p:grpSpPr>
          <a:xfrm>
            <a:off x="605790" y="777240"/>
            <a:ext cx="551180" cy="551180"/>
            <a:chOff x="9206" y="7787"/>
            <a:chExt cx="548" cy="548"/>
          </a:xfrm>
        </p:grpSpPr>
        <p:sp>
          <p:nvSpPr>
            <p:cNvPr id="71" name="椭圆 70"/>
            <p:cNvSpPr/>
            <p:nvPr/>
          </p:nvSpPr>
          <p:spPr>
            <a:xfrm>
              <a:off x="9206" y="7787"/>
              <a:ext cx="548" cy="548"/>
            </a:xfrm>
            <a:prstGeom prst="ellipse">
              <a:avLst/>
            </a:prstGeom>
            <a:solidFill>
              <a:srgbClr val="55B7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思源黑体 CN Normal" panose="020B0500000000000000" charset="-122"/>
              </a:endParaRPr>
            </a:p>
          </p:txBody>
        </p:sp>
        <p:pic>
          <p:nvPicPr>
            <p:cNvPr id="72" name="图片 71" descr="303b32313533373635313bbbe3b1a8d5df"/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9292" y="7873"/>
              <a:ext cx="376" cy="376"/>
            </a:xfrm>
            <a:prstGeom prst="rect">
              <a:avLst/>
            </a:prstGeom>
          </p:spPr>
        </p:pic>
      </p:grpSp>
    </p:spTree>
  </p:cSld>
  <p:clrMapOvr>
    <a:masterClrMapping/>
  </p:clrMapOvr>
  <p:transition advTm="2000">
    <p:wedge/>
  </p:transition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 descr="渐变背景7-01"/>
          <p:cNvPicPr>
            <a:picLocks noChangeAspect="1"/>
          </p:cNvPicPr>
          <p:nvPr userDrawn="1"/>
        </p:nvPicPr>
        <p:blipFill>
          <a:blip r:embed="rId2"/>
          <a:srcRect l="24694"/>
          <a:stretch>
            <a:fillRect/>
          </a:stretch>
        </p:blipFill>
        <p:spPr>
          <a:xfrm rot="16200000">
            <a:off x="2644775" y="-2689225"/>
            <a:ext cx="6882765" cy="12211050"/>
          </a:xfrm>
          <a:prstGeom prst="rect">
            <a:avLst/>
          </a:prstGeom>
        </p:spPr>
      </p:pic>
      <p:sp>
        <p:nvSpPr>
          <p:cNvPr id="8" name="圆角矩形 7"/>
          <p:cNvSpPr/>
          <p:nvPr userDrawn="1"/>
        </p:nvSpPr>
        <p:spPr>
          <a:xfrm>
            <a:off x="254000" y="266700"/>
            <a:ext cx="11682095" cy="6325235"/>
          </a:xfrm>
          <a:prstGeom prst="roundRect">
            <a:avLst>
              <a:gd name="adj" fmla="val 3744"/>
            </a:avLst>
          </a:pr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latin typeface="zihun219hao-mengquluoliti" panose="00000500000000000000" pitchFamily="2" charset="-122"/>
              <a:ea typeface="zihun219hao-mengquluoliti" panose="00000500000000000000" pitchFamily="2" charset="-122"/>
              <a:cs typeface="+mn-ea"/>
              <a:sym typeface="zihun219hao-mengquluoliti" panose="00000500000000000000" pitchFamily="2" charset="-122"/>
            </a:endParaRPr>
          </a:p>
        </p:txBody>
      </p:sp>
    </p:spTree>
  </p:cSld>
  <p:clrMapOvr>
    <a:masterClrMapping/>
  </p:clrMapOvr>
  <p:transition advTm="2000">
    <p:wedge/>
  </p:transition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-1270" y="1270"/>
            <a:ext cx="12191365" cy="6856730"/>
          </a:xfrm>
          <a:prstGeom prst="rect">
            <a:avLst/>
          </a:prstGeom>
          <a:solidFill>
            <a:srgbClr val="55B7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思源黑体 CN Normal" panose="020B0500000000000000" charset="-122"/>
            </a:endParaRPr>
          </a:p>
        </p:txBody>
      </p:sp>
      <p:sp>
        <p:nvSpPr>
          <p:cNvPr id="19" name="椭圆 18"/>
          <p:cNvSpPr/>
          <p:nvPr userDrawn="1"/>
        </p:nvSpPr>
        <p:spPr>
          <a:xfrm flipH="1">
            <a:off x="-792480" y="-491490"/>
            <a:ext cx="2609215" cy="2609215"/>
          </a:xfrm>
          <a:prstGeom prst="ellipse">
            <a:avLst/>
          </a:prstGeom>
          <a:solidFill>
            <a:srgbClr val="FFBE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思源黑体 CN Normal" panose="020B0500000000000000" charset="-122"/>
            </a:endParaRPr>
          </a:p>
        </p:txBody>
      </p:sp>
      <p:sp>
        <p:nvSpPr>
          <p:cNvPr id="4" name="椭圆 3"/>
          <p:cNvSpPr/>
          <p:nvPr userDrawn="1"/>
        </p:nvSpPr>
        <p:spPr>
          <a:xfrm flipH="1">
            <a:off x="9194165" y="-1394460"/>
            <a:ext cx="4415155" cy="4415155"/>
          </a:xfrm>
          <a:prstGeom prst="ellipse">
            <a:avLst/>
          </a:prstGeom>
          <a:solidFill>
            <a:srgbClr val="FFBE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思源黑体 CN Normal" panose="020B0500000000000000" charset="-122"/>
            </a:endParaRPr>
          </a:p>
        </p:txBody>
      </p:sp>
      <p:sp>
        <p:nvSpPr>
          <p:cNvPr id="7" name="矩形 6"/>
          <p:cNvSpPr/>
          <p:nvPr userDrawn="1"/>
        </p:nvSpPr>
        <p:spPr>
          <a:xfrm>
            <a:off x="406400" y="429895"/>
            <a:ext cx="11376660" cy="599694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思源黑体 CN Normal" panose="020B0500000000000000" charset="-122"/>
            </a:endParaRPr>
          </a:p>
        </p:txBody>
      </p:sp>
      <p:grpSp>
        <p:nvGrpSpPr>
          <p:cNvPr id="13" name="组合 12"/>
          <p:cNvGrpSpPr/>
          <p:nvPr userDrawn="1"/>
        </p:nvGrpSpPr>
        <p:grpSpPr>
          <a:xfrm>
            <a:off x="605790" y="777240"/>
            <a:ext cx="551180" cy="551180"/>
            <a:chOff x="9206" y="7787"/>
            <a:chExt cx="548" cy="548"/>
          </a:xfrm>
        </p:grpSpPr>
        <p:sp>
          <p:nvSpPr>
            <p:cNvPr id="71" name="椭圆 70"/>
            <p:cNvSpPr/>
            <p:nvPr/>
          </p:nvSpPr>
          <p:spPr>
            <a:xfrm>
              <a:off x="9206" y="7787"/>
              <a:ext cx="548" cy="548"/>
            </a:xfrm>
            <a:prstGeom prst="ellipse">
              <a:avLst/>
            </a:prstGeom>
            <a:solidFill>
              <a:srgbClr val="55B7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思源黑体 CN Normal" panose="020B0500000000000000" charset="-122"/>
              </a:endParaRPr>
            </a:p>
          </p:txBody>
        </p:sp>
        <p:pic>
          <p:nvPicPr>
            <p:cNvPr id="72" name="图片 71" descr="303b32313533373635313bbbe3b1a8d5df"/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9292" y="7873"/>
              <a:ext cx="376" cy="376"/>
            </a:xfrm>
            <a:prstGeom prst="rect">
              <a:avLst/>
            </a:prstGeom>
          </p:spPr>
        </p:pic>
      </p:grpSp>
    </p:spTree>
  </p:cSld>
  <p:clrMapOvr>
    <a:masterClrMapping/>
  </p:clrMapOvr>
  <p:transition advTm="2000">
    <p:wedge/>
  </p:transition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-1270" y="1270"/>
            <a:ext cx="12191365" cy="6856730"/>
          </a:xfrm>
          <a:prstGeom prst="rect">
            <a:avLst/>
          </a:prstGeom>
          <a:solidFill>
            <a:srgbClr val="55B7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思源黑体 CN Normal" panose="020B0500000000000000" charset="-122"/>
            </a:endParaRPr>
          </a:p>
        </p:txBody>
      </p:sp>
      <p:sp>
        <p:nvSpPr>
          <p:cNvPr id="19" name="椭圆 18"/>
          <p:cNvSpPr/>
          <p:nvPr userDrawn="1"/>
        </p:nvSpPr>
        <p:spPr>
          <a:xfrm flipH="1">
            <a:off x="-792480" y="-491490"/>
            <a:ext cx="2609215" cy="2609215"/>
          </a:xfrm>
          <a:prstGeom prst="ellipse">
            <a:avLst/>
          </a:prstGeom>
          <a:solidFill>
            <a:srgbClr val="FFBE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思源黑体 CN Normal" panose="020B0500000000000000" charset="-122"/>
            </a:endParaRPr>
          </a:p>
        </p:txBody>
      </p:sp>
      <p:sp>
        <p:nvSpPr>
          <p:cNvPr id="4" name="椭圆 3"/>
          <p:cNvSpPr/>
          <p:nvPr userDrawn="1"/>
        </p:nvSpPr>
        <p:spPr>
          <a:xfrm flipH="1">
            <a:off x="9194165" y="-1394460"/>
            <a:ext cx="4415155" cy="4415155"/>
          </a:xfrm>
          <a:prstGeom prst="ellipse">
            <a:avLst/>
          </a:prstGeom>
          <a:solidFill>
            <a:srgbClr val="FFBE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思源黑体 CN Normal" panose="020B0500000000000000" charset="-122"/>
            </a:endParaRPr>
          </a:p>
        </p:txBody>
      </p:sp>
      <p:sp>
        <p:nvSpPr>
          <p:cNvPr id="7" name="矩形 6"/>
          <p:cNvSpPr/>
          <p:nvPr userDrawn="1"/>
        </p:nvSpPr>
        <p:spPr>
          <a:xfrm>
            <a:off x="406400" y="429895"/>
            <a:ext cx="11376660" cy="599694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思源黑体 CN Normal" panose="020B0500000000000000" charset="-122"/>
            </a:endParaRPr>
          </a:p>
        </p:txBody>
      </p:sp>
      <p:grpSp>
        <p:nvGrpSpPr>
          <p:cNvPr id="13" name="组合 12"/>
          <p:cNvGrpSpPr/>
          <p:nvPr userDrawn="1"/>
        </p:nvGrpSpPr>
        <p:grpSpPr>
          <a:xfrm>
            <a:off x="605790" y="777240"/>
            <a:ext cx="551180" cy="551180"/>
            <a:chOff x="9206" y="7787"/>
            <a:chExt cx="548" cy="548"/>
          </a:xfrm>
        </p:grpSpPr>
        <p:sp>
          <p:nvSpPr>
            <p:cNvPr id="71" name="椭圆 70"/>
            <p:cNvSpPr/>
            <p:nvPr/>
          </p:nvSpPr>
          <p:spPr>
            <a:xfrm>
              <a:off x="9206" y="7787"/>
              <a:ext cx="548" cy="548"/>
            </a:xfrm>
            <a:prstGeom prst="ellipse">
              <a:avLst/>
            </a:prstGeom>
            <a:solidFill>
              <a:srgbClr val="55B7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思源黑体 CN Normal" panose="020B0500000000000000" charset="-122"/>
              </a:endParaRPr>
            </a:p>
          </p:txBody>
        </p:sp>
        <p:pic>
          <p:nvPicPr>
            <p:cNvPr id="72" name="图片 71" descr="303b32313533373635313bbbe3b1a8d5df"/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9292" y="7873"/>
              <a:ext cx="376" cy="376"/>
            </a:xfrm>
            <a:prstGeom prst="rect">
              <a:avLst/>
            </a:prstGeom>
          </p:spPr>
        </p:pic>
      </p:grpSp>
    </p:spTree>
  </p:cSld>
  <p:clrMapOvr>
    <a:masterClrMapping/>
  </p:clrMapOvr>
  <p:transition advTm="2000">
    <p:wedge/>
  </p:transition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-1270" y="1270"/>
            <a:ext cx="12191365" cy="6856730"/>
          </a:xfrm>
          <a:prstGeom prst="rect">
            <a:avLst/>
          </a:prstGeom>
          <a:solidFill>
            <a:srgbClr val="55B7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思源黑体 CN Normal" panose="020B0500000000000000" charset="-122"/>
            </a:endParaRPr>
          </a:p>
        </p:txBody>
      </p:sp>
      <p:sp>
        <p:nvSpPr>
          <p:cNvPr id="19" name="椭圆 18"/>
          <p:cNvSpPr/>
          <p:nvPr userDrawn="1"/>
        </p:nvSpPr>
        <p:spPr>
          <a:xfrm flipH="1">
            <a:off x="-792480" y="-491490"/>
            <a:ext cx="2609215" cy="2609215"/>
          </a:xfrm>
          <a:prstGeom prst="ellipse">
            <a:avLst/>
          </a:prstGeom>
          <a:solidFill>
            <a:srgbClr val="FFBE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思源黑体 CN Normal" panose="020B0500000000000000" charset="-122"/>
            </a:endParaRPr>
          </a:p>
        </p:txBody>
      </p:sp>
      <p:sp>
        <p:nvSpPr>
          <p:cNvPr id="4" name="椭圆 3"/>
          <p:cNvSpPr/>
          <p:nvPr userDrawn="1"/>
        </p:nvSpPr>
        <p:spPr>
          <a:xfrm flipH="1">
            <a:off x="9194165" y="-1394460"/>
            <a:ext cx="4415155" cy="4415155"/>
          </a:xfrm>
          <a:prstGeom prst="ellipse">
            <a:avLst/>
          </a:prstGeom>
          <a:solidFill>
            <a:srgbClr val="FFBE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思源黑体 CN Normal" panose="020B0500000000000000" charset="-122"/>
            </a:endParaRPr>
          </a:p>
        </p:txBody>
      </p:sp>
      <p:sp>
        <p:nvSpPr>
          <p:cNvPr id="7" name="矩形 6"/>
          <p:cNvSpPr/>
          <p:nvPr userDrawn="1"/>
        </p:nvSpPr>
        <p:spPr>
          <a:xfrm>
            <a:off x="406400" y="429895"/>
            <a:ext cx="11376660" cy="599694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思源黑体 CN Normal" panose="020B0500000000000000" charset="-122"/>
            </a:endParaRPr>
          </a:p>
        </p:txBody>
      </p:sp>
      <p:grpSp>
        <p:nvGrpSpPr>
          <p:cNvPr id="13" name="组合 12"/>
          <p:cNvGrpSpPr/>
          <p:nvPr userDrawn="1"/>
        </p:nvGrpSpPr>
        <p:grpSpPr>
          <a:xfrm>
            <a:off x="605790" y="777240"/>
            <a:ext cx="551180" cy="551180"/>
            <a:chOff x="9206" y="7787"/>
            <a:chExt cx="548" cy="548"/>
          </a:xfrm>
        </p:grpSpPr>
        <p:sp>
          <p:nvSpPr>
            <p:cNvPr id="71" name="椭圆 70"/>
            <p:cNvSpPr/>
            <p:nvPr/>
          </p:nvSpPr>
          <p:spPr>
            <a:xfrm>
              <a:off x="9206" y="7787"/>
              <a:ext cx="548" cy="548"/>
            </a:xfrm>
            <a:prstGeom prst="ellipse">
              <a:avLst/>
            </a:prstGeom>
            <a:solidFill>
              <a:srgbClr val="55B7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思源黑体 CN Normal" panose="020B0500000000000000" charset="-122"/>
              </a:endParaRPr>
            </a:p>
          </p:txBody>
        </p:sp>
        <p:pic>
          <p:nvPicPr>
            <p:cNvPr id="72" name="图片 71" descr="303b32313533373635313bbbe3b1a8d5df"/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9292" y="7873"/>
              <a:ext cx="376" cy="376"/>
            </a:xfrm>
            <a:prstGeom prst="rect">
              <a:avLst/>
            </a:prstGeom>
          </p:spPr>
        </p:pic>
      </p:grpSp>
    </p:spTree>
  </p:cSld>
  <p:clrMapOvr>
    <a:masterClrMapping/>
  </p:clrMapOvr>
  <p:transition advTm="2000">
    <p:wedge/>
  </p:transition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-1270" y="1270"/>
            <a:ext cx="12191365" cy="6856730"/>
          </a:xfrm>
          <a:prstGeom prst="rect">
            <a:avLst/>
          </a:prstGeom>
          <a:solidFill>
            <a:srgbClr val="55B7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思源黑体 CN Normal" panose="020B0500000000000000" charset="-122"/>
            </a:endParaRPr>
          </a:p>
        </p:txBody>
      </p:sp>
      <p:sp>
        <p:nvSpPr>
          <p:cNvPr id="19" name="椭圆 18"/>
          <p:cNvSpPr/>
          <p:nvPr userDrawn="1"/>
        </p:nvSpPr>
        <p:spPr>
          <a:xfrm flipH="1">
            <a:off x="-792480" y="-491490"/>
            <a:ext cx="2609215" cy="2609215"/>
          </a:xfrm>
          <a:prstGeom prst="ellipse">
            <a:avLst/>
          </a:prstGeom>
          <a:solidFill>
            <a:srgbClr val="FFBE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思源黑体 CN Normal" panose="020B0500000000000000" charset="-122"/>
            </a:endParaRPr>
          </a:p>
        </p:txBody>
      </p:sp>
      <p:sp>
        <p:nvSpPr>
          <p:cNvPr id="4" name="椭圆 3"/>
          <p:cNvSpPr/>
          <p:nvPr userDrawn="1"/>
        </p:nvSpPr>
        <p:spPr>
          <a:xfrm flipH="1">
            <a:off x="9194165" y="-1394460"/>
            <a:ext cx="4415155" cy="4415155"/>
          </a:xfrm>
          <a:prstGeom prst="ellipse">
            <a:avLst/>
          </a:prstGeom>
          <a:solidFill>
            <a:srgbClr val="FFBE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思源黑体 CN Normal" panose="020B0500000000000000" charset="-122"/>
            </a:endParaRPr>
          </a:p>
        </p:txBody>
      </p:sp>
      <p:sp>
        <p:nvSpPr>
          <p:cNvPr id="7" name="矩形 6"/>
          <p:cNvSpPr/>
          <p:nvPr userDrawn="1"/>
        </p:nvSpPr>
        <p:spPr>
          <a:xfrm>
            <a:off x="406400" y="429895"/>
            <a:ext cx="11376660" cy="599694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思源黑体 CN Normal" panose="020B0500000000000000" charset="-122"/>
            </a:endParaRPr>
          </a:p>
        </p:txBody>
      </p:sp>
      <p:grpSp>
        <p:nvGrpSpPr>
          <p:cNvPr id="13" name="组合 12"/>
          <p:cNvGrpSpPr/>
          <p:nvPr userDrawn="1"/>
        </p:nvGrpSpPr>
        <p:grpSpPr>
          <a:xfrm>
            <a:off x="605790" y="777240"/>
            <a:ext cx="551180" cy="551180"/>
            <a:chOff x="9206" y="7787"/>
            <a:chExt cx="548" cy="548"/>
          </a:xfrm>
        </p:grpSpPr>
        <p:sp>
          <p:nvSpPr>
            <p:cNvPr id="71" name="椭圆 70"/>
            <p:cNvSpPr/>
            <p:nvPr/>
          </p:nvSpPr>
          <p:spPr>
            <a:xfrm>
              <a:off x="9206" y="7787"/>
              <a:ext cx="548" cy="548"/>
            </a:xfrm>
            <a:prstGeom prst="ellipse">
              <a:avLst/>
            </a:prstGeom>
            <a:solidFill>
              <a:srgbClr val="55B7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思源黑体 CN Normal" panose="020B0500000000000000" charset="-122"/>
              </a:endParaRPr>
            </a:p>
          </p:txBody>
        </p:sp>
        <p:pic>
          <p:nvPicPr>
            <p:cNvPr id="72" name="图片 71" descr="303b32313533373635313bbbe3b1a8d5df"/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9292" y="7873"/>
              <a:ext cx="376" cy="376"/>
            </a:xfrm>
            <a:prstGeom prst="rect">
              <a:avLst/>
            </a:prstGeom>
          </p:spPr>
        </p:pic>
      </p:grpSp>
    </p:spTree>
  </p:cSld>
  <p:clrMapOvr>
    <a:masterClrMapping/>
  </p:clrMapOvr>
  <p:transition advTm="2000">
    <p:wedge/>
  </p:transition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2000">
    <p:wedge/>
  </p:transition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图形"/>
          <p:cNvSpPr/>
          <p:nvPr userDrawn="1"/>
        </p:nvSpPr>
        <p:spPr>
          <a:xfrm>
            <a:off x="635" y="-4445"/>
            <a:ext cx="12191365" cy="6867525"/>
          </a:xfrm>
          <a:prstGeom prst="rect">
            <a:avLst/>
          </a:prstGeom>
          <a:solidFill>
            <a:srgbClr val="55B7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思源黑体 CN Normal" panose="020B0500000000000000" charset="-122"/>
            </a:endParaRPr>
          </a:p>
        </p:txBody>
      </p:sp>
      <p:sp>
        <p:nvSpPr>
          <p:cNvPr id="30" name="图形"/>
          <p:cNvSpPr/>
          <p:nvPr userDrawn="1"/>
        </p:nvSpPr>
        <p:spPr>
          <a:xfrm flipH="1">
            <a:off x="9877425" y="4608830"/>
            <a:ext cx="3295015" cy="3295015"/>
          </a:xfrm>
          <a:prstGeom prst="ellipse">
            <a:avLst/>
          </a:prstGeom>
          <a:solidFill>
            <a:srgbClr val="FFBE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思源黑体 CN Normal" panose="020B0500000000000000" charset="-122"/>
            </a:endParaRPr>
          </a:p>
        </p:txBody>
      </p:sp>
      <p:sp>
        <p:nvSpPr>
          <p:cNvPr id="31" name="图形"/>
          <p:cNvSpPr/>
          <p:nvPr userDrawn="1"/>
        </p:nvSpPr>
        <p:spPr>
          <a:xfrm>
            <a:off x="-1859915" y="-1424305"/>
            <a:ext cx="6671945" cy="6671945"/>
          </a:xfrm>
          <a:prstGeom prst="ellipse">
            <a:avLst/>
          </a:prstGeom>
          <a:solidFill>
            <a:srgbClr val="FFBE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思源黑体 CN Normal" panose="020B0500000000000000" charset="-122"/>
            </a:endParaRPr>
          </a:p>
        </p:txBody>
      </p:sp>
      <p:sp>
        <p:nvSpPr>
          <p:cNvPr id="14" name="图形"/>
          <p:cNvSpPr/>
          <p:nvPr userDrawn="1"/>
        </p:nvSpPr>
        <p:spPr>
          <a:xfrm>
            <a:off x="541020" y="557530"/>
            <a:ext cx="11110595" cy="5743575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思源黑体 CN Normal" panose="020B0500000000000000" charset="-122"/>
            </a:endParaRPr>
          </a:p>
        </p:txBody>
      </p:sp>
      <p:pic>
        <p:nvPicPr>
          <p:cNvPr id="15" name="图形" descr="g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14020" y="1282065"/>
            <a:ext cx="5227955" cy="5227955"/>
          </a:xfrm>
          <a:prstGeom prst="rect">
            <a:avLst/>
          </a:prstGeom>
        </p:spPr>
      </p:pic>
      <p:sp>
        <p:nvSpPr>
          <p:cNvPr id="32" name="图形"/>
          <p:cNvSpPr/>
          <p:nvPr userDrawn="1"/>
        </p:nvSpPr>
        <p:spPr>
          <a:xfrm>
            <a:off x="386080" y="372428"/>
            <a:ext cx="11420475" cy="6113780"/>
          </a:xfrm>
          <a:prstGeom prst="rect">
            <a:avLst/>
          </a:prstGeom>
          <a:noFill/>
          <a:ln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思源黑体 CN Normal" panose="020B0500000000000000" charset="-122"/>
            </a:endParaRPr>
          </a:p>
        </p:txBody>
      </p:sp>
      <p:sp>
        <p:nvSpPr>
          <p:cNvPr id="11" name="圆角矩形 10"/>
          <p:cNvSpPr/>
          <p:nvPr userDrawn="1"/>
        </p:nvSpPr>
        <p:spPr>
          <a:xfrm>
            <a:off x="7719060" y="1110615"/>
            <a:ext cx="1008000" cy="288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圆角矩形 11"/>
          <p:cNvSpPr/>
          <p:nvPr userDrawn="1"/>
        </p:nvSpPr>
        <p:spPr>
          <a:xfrm>
            <a:off x="10303765" y="1110615"/>
            <a:ext cx="1007745" cy="288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圆角矩形 12"/>
          <p:cNvSpPr/>
          <p:nvPr userDrawn="1"/>
        </p:nvSpPr>
        <p:spPr>
          <a:xfrm>
            <a:off x="9011540" y="1110615"/>
            <a:ext cx="1007745" cy="288000"/>
          </a:xfrm>
          <a:prstGeom prst="roundRect">
            <a:avLst>
              <a:gd name="adj" fmla="val 50000"/>
            </a:avLst>
          </a:prstGeom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ransition advTm="2000">
    <p:wedg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2000">
    <p:wedge/>
  </p:transition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-1270" y="1270"/>
            <a:ext cx="12191365" cy="6856730"/>
          </a:xfrm>
          <a:prstGeom prst="rect">
            <a:avLst/>
          </a:prstGeom>
          <a:solidFill>
            <a:srgbClr val="55B7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思源黑体 CN Normal" panose="020B0500000000000000" charset="-122"/>
            </a:endParaRPr>
          </a:p>
        </p:txBody>
      </p:sp>
      <p:sp>
        <p:nvSpPr>
          <p:cNvPr id="19" name="椭圆 18"/>
          <p:cNvSpPr/>
          <p:nvPr userDrawn="1"/>
        </p:nvSpPr>
        <p:spPr>
          <a:xfrm flipH="1">
            <a:off x="-792480" y="-491490"/>
            <a:ext cx="2609215" cy="2609215"/>
          </a:xfrm>
          <a:prstGeom prst="ellipse">
            <a:avLst/>
          </a:prstGeom>
          <a:solidFill>
            <a:srgbClr val="FFBE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思源黑体 CN Normal" panose="020B0500000000000000" charset="-122"/>
            </a:endParaRPr>
          </a:p>
        </p:txBody>
      </p:sp>
      <p:sp>
        <p:nvSpPr>
          <p:cNvPr id="4" name="椭圆 3"/>
          <p:cNvSpPr/>
          <p:nvPr userDrawn="1"/>
        </p:nvSpPr>
        <p:spPr>
          <a:xfrm flipH="1">
            <a:off x="9194165" y="-1394460"/>
            <a:ext cx="4415155" cy="4415155"/>
          </a:xfrm>
          <a:prstGeom prst="ellipse">
            <a:avLst/>
          </a:prstGeom>
          <a:solidFill>
            <a:srgbClr val="FFBE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思源黑体 CN Normal" panose="020B0500000000000000" charset="-122"/>
            </a:endParaRPr>
          </a:p>
        </p:txBody>
      </p:sp>
      <p:sp>
        <p:nvSpPr>
          <p:cNvPr id="7" name="矩形 6"/>
          <p:cNvSpPr/>
          <p:nvPr userDrawn="1"/>
        </p:nvSpPr>
        <p:spPr>
          <a:xfrm>
            <a:off x="406400" y="429895"/>
            <a:ext cx="11376660" cy="599694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思源黑体 CN Normal" panose="020B0500000000000000" charset="-122"/>
            </a:endParaRPr>
          </a:p>
        </p:txBody>
      </p:sp>
    </p:spTree>
  </p:cSld>
  <p:clrMapOvr>
    <a:masterClrMapping/>
  </p:clrMapOvr>
  <p:transition advTm="2000">
    <p:wedge/>
  </p:transition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图形"/>
          <p:cNvSpPr/>
          <p:nvPr userDrawn="1"/>
        </p:nvSpPr>
        <p:spPr>
          <a:xfrm>
            <a:off x="-635" y="0"/>
            <a:ext cx="12191365" cy="6856730"/>
          </a:xfrm>
          <a:prstGeom prst="rect">
            <a:avLst/>
          </a:prstGeom>
          <a:solidFill>
            <a:srgbClr val="55B7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思源黑体 CN Normal" panose="020B0500000000000000" charset="-122"/>
            </a:endParaRPr>
          </a:p>
        </p:txBody>
      </p:sp>
      <p:sp>
        <p:nvSpPr>
          <p:cNvPr id="3" name="图形"/>
          <p:cNvSpPr/>
          <p:nvPr userDrawn="1"/>
        </p:nvSpPr>
        <p:spPr>
          <a:xfrm>
            <a:off x="6854190" y="2338705"/>
            <a:ext cx="6510655" cy="6510655"/>
          </a:xfrm>
          <a:prstGeom prst="ellipse">
            <a:avLst/>
          </a:prstGeom>
          <a:solidFill>
            <a:srgbClr val="FFBE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思源黑体 CN Normal" panose="020B0500000000000000" charset="-122"/>
            </a:endParaRPr>
          </a:p>
        </p:txBody>
      </p:sp>
      <p:sp>
        <p:nvSpPr>
          <p:cNvPr id="4" name="图形"/>
          <p:cNvSpPr/>
          <p:nvPr userDrawn="1"/>
        </p:nvSpPr>
        <p:spPr>
          <a:xfrm>
            <a:off x="-864235" y="-1227455"/>
            <a:ext cx="2631440" cy="2631440"/>
          </a:xfrm>
          <a:prstGeom prst="ellipse">
            <a:avLst/>
          </a:prstGeom>
          <a:solidFill>
            <a:srgbClr val="FFBE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思源黑体 CN Normal" panose="020B0500000000000000" charset="-122"/>
            </a:endParaRPr>
          </a:p>
        </p:txBody>
      </p:sp>
      <p:sp>
        <p:nvSpPr>
          <p:cNvPr id="7" name="图形"/>
          <p:cNvSpPr/>
          <p:nvPr userDrawn="1"/>
        </p:nvSpPr>
        <p:spPr>
          <a:xfrm>
            <a:off x="406400" y="429895"/>
            <a:ext cx="11376660" cy="599694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思源黑体 CN Normal" panose="020B0500000000000000" charset="-122"/>
            </a:endParaRPr>
          </a:p>
        </p:txBody>
      </p:sp>
      <p:pic>
        <p:nvPicPr>
          <p:cNvPr id="5" name="图形" descr="线上直播教育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524500" y="672465"/>
            <a:ext cx="5487670" cy="5487670"/>
          </a:xfrm>
          <a:prstGeom prst="rect">
            <a:avLst/>
          </a:prstGeom>
        </p:spPr>
      </p:pic>
      <p:sp>
        <p:nvSpPr>
          <p:cNvPr id="8" name="图形"/>
          <p:cNvSpPr/>
          <p:nvPr userDrawn="1"/>
        </p:nvSpPr>
        <p:spPr>
          <a:xfrm>
            <a:off x="1028700" y="852170"/>
            <a:ext cx="935990" cy="380365"/>
          </a:xfrm>
          <a:prstGeom prst="roundRect">
            <a:avLst>
              <a:gd name="adj" fmla="val 50000"/>
            </a:avLst>
          </a:prstGeom>
          <a:solidFill>
            <a:srgbClr val="74C4BD"/>
          </a:solidFill>
          <a:ln w="635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2">
                  <a:alpha val="70000"/>
                </a:schemeClr>
              </a:solidFill>
              <a:effectLst/>
              <a:uLnTx/>
              <a:uFillTx/>
              <a:latin typeface="思源黑体 CN Medium" panose="020B0500000000000000" charset="-122"/>
              <a:ea typeface="思源黑体 CN Medium" panose="020B0500000000000000" charset="-122"/>
              <a:cs typeface="思源黑体 CN Medium" panose="020B0500000000000000" charset="-122"/>
            </a:endParaRPr>
          </a:p>
        </p:txBody>
      </p:sp>
      <p:cxnSp>
        <p:nvCxnSpPr>
          <p:cNvPr id="10" name="图形"/>
          <p:cNvCxnSpPr/>
          <p:nvPr userDrawn="1"/>
        </p:nvCxnSpPr>
        <p:spPr>
          <a:xfrm>
            <a:off x="874395" y="5325745"/>
            <a:ext cx="3635375" cy="0"/>
          </a:xfrm>
          <a:prstGeom prst="line">
            <a:avLst/>
          </a:prstGeom>
          <a:ln>
            <a:solidFill>
              <a:schemeClr val="bg2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图形"/>
          <p:cNvCxnSpPr/>
          <p:nvPr userDrawn="1"/>
        </p:nvCxnSpPr>
        <p:spPr>
          <a:xfrm>
            <a:off x="845185" y="5325745"/>
            <a:ext cx="1696085" cy="0"/>
          </a:xfrm>
          <a:prstGeom prst="line">
            <a:avLst/>
          </a:prstGeom>
          <a:ln w="38100">
            <a:solidFill>
              <a:srgbClr val="55B7A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图形"/>
          <p:cNvSpPr/>
          <p:nvPr userDrawn="1"/>
        </p:nvSpPr>
        <p:spPr>
          <a:xfrm>
            <a:off x="5524500" y="1881505"/>
            <a:ext cx="194945" cy="194945"/>
          </a:xfrm>
          <a:prstGeom prst="ellipse">
            <a:avLst/>
          </a:prstGeom>
          <a:solidFill>
            <a:srgbClr val="55B7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思源黑体 CN Normal" panose="020B0500000000000000" charset="-122"/>
            </a:endParaRPr>
          </a:p>
        </p:txBody>
      </p:sp>
      <p:sp>
        <p:nvSpPr>
          <p:cNvPr id="13" name="图形"/>
          <p:cNvSpPr/>
          <p:nvPr userDrawn="1"/>
        </p:nvSpPr>
        <p:spPr>
          <a:xfrm>
            <a:off x="5897880" y="1232535"/>
            <a:ext cx="513715" cy="513715"/>
          </a:xfrm>
          <a:prstGeom prst="ellipse">
            <a:avLst/>
          </a:prstGeom>
          <a:solidFill>
            <a:srgbClr val="FFBE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思源黑体 CN Normal" panose="020B0500000000000000" charset="-122"/>
            </a:endParaRPr>
          </a:p>
        </p:txBody>
      </p:sp>
      <p:sp>
        <p:nvSpPr>
          <p:cNvPr id="14" name="图形"/>
          <p:cNvSpPr/>
          <p:nvPr userDrawn="1"/>
        </p:nvSpPr>
        <p:spPr>
          <a:xfrm>
            <a:off x="10904855" y="-657860"/>
            <a:ext cx="1890395" cy="1890395"/>
          </a:xfrm>
          <a:prstGeom prst="ellipse">
            <a:avLst/>
          </a:prstGeom>
          <a:solidFill>
            <a:srgbClr val="FFBE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思源黑体 CN Normal" panose="020B0500000000000000" charset="-122"/>
            </a:endParaRPr>
          </a:p>
        </p:txBody>
      </p:sp>
    </p:spTree>
  </p:cSld>
  <p:clrMapOvr>
    <a:masterClrMapping/>
  </p:clrMapOvr>
  <p:transition advTm="2000">
    <p:wedge/>
  </p:transition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advTm="2000">
    <p:wedge/>
  </p:transition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-1270" y="1270"/>
            <a:ext cx="12191365" cy="6856730"/>
          </a:xfrm>
          <a:prstGeom prst="rect">
            <a:avLst/>
          </a:prstGeom>
          <a:solidFill>
            <a:srgbClr val="55B7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思源黑体 CN Normal" panose="020B0500000000000000" charset="-122"/>
            </a:endParaRPr>
          </a:p>
        </p:txBody>
      </p:sp>
      <p:sp>
        <p:nvSpPr>
          <p:cNvPr id="19" name="椭圆 18"/>
          <p:cNvSpPr/>
          <p:nvPr userDrawn="1"/>
        </p:nvSpPr>
        <p:spPr>
          <a:xfrm flipH="1">
            <a:off x="-792480" y="-491490"/>
            <a:ext cx="2609215" cy="2609215"/>
          </a:xfrm>
          <a:prstGeom prst="ellipse">
            <a:avLst/>
          </a:prstGeom>
          <a:solidFill>
            <a:srgbClr val="FFBE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思源黑体 CN Normal" panose="020B0500000000000000" charset="-122"/>
            </a:endParaRPr>
          </a:p>
        </p:txBody>
      </p:sp>
      <p:sp>
        <p:nvSpPr>
          <p:cNvPr id="4" name="椭圆 3"/>
          <p:cNvSpPr/>
          <p:nvPr userDrawn="1"/>
        </p:nvSpPr>
        <p:spPr>
          <a:xfrm flipH="1">
            <a:off x="9194165" y="-1394460"/>
            <a:ext cx="4415155" cy="4415155"/>
          </a:xfrm>
          <a:prstGeom prst="ellipse">
            <a:avLst/>
          </a:prstGeom>
          <a:solidFill>
            <a:srgbClr val="FFBE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思源黑体 CN Normal" panose="020B0500000000000000" charset="-122"/>
            </a:endParaRPr>
          </a:p>
        </p:txBody>
      </p:sp>
      <p:sp>
        <p:nvSpPr>
          <p:cNvPr id="7" name="矩形 6"/>
          <p:cNvSpPr/>
          <p:nvPr userDrawn="1"/>
        </p:nvSpPr>
        <p:spPr>
          <a:xfrm>
            <a:off x="406400" y="429895"/>
            <a:ext cx="11376660" cy="599694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思源黑体 CN Normal" panose="020B0500000000000000" charset="-122"/>
            </a:endParaRPr>
          </a:p>
        </p:txBody>
      </p:sp>
      <p:grpSp>
        <p:nvGrpSpPr>
          <p:cNvPr id="13" name="组合 12"/>
          <p:cNvGrpSpPr/>
          <p:nvPr userDrawn="1"/>
        </p:nvGrpSpPr>
        <p:grpSpPr>
          <a:xfrm>
            <a:off x="605790" y="777240"/>
            <a:ext cx="551180" cy="551180"/>
            <a:chOff x="9206" y="7787"/>
            <a:chExt cx="548" cy="548"/>
          </a:xfrm>
        </p:grpSpPr>
        <p:sp>
          <p:nvSpPr>
            <p:cNvPr id="71" name="椭圆 70"/>
            <p:cNvSpPr/>
            <p:nvPr/>
          </p:nvSpPr>
          <p:spPr>
            <a:xfrm>
              <a:off x="9206" y="7787"/>
              <a:ext cx="548" cy="548"/>
            </a:xfrm>
            <a:prstGeom prst="ellipse">
              <a:avLst/>
            </a:prstGeom>
            <a:solidFill>
              <a:srgbClr val="55B7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思源黑体 CN Normal" panose="020B0500000000000000" charset="-122"/>
              </a:endParaRPr>
            </a:p>
          </p:txBody>
        </p:sp>
        <p:pic>
          <p:nvPicPr>
            <p:cNvPr id="72" name="图片 71" descr="303b32313533373635313bbbe3b1a8d5df"/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9292" y="7873"/>
              <a:ext cx="376" cy="376"/>
            </a:xfrm>
            <a:prstGeom prst="rect">
              <a:avLst/>
            </a:prstGeom>
          </p:spPr>
        </p:pic>
      </p:grpSp>
    </p:spTree>
  </p:cSld>
  <p:clrMapOvr>
    <a:masterClrMapping/>
  </p:clrMapOvr>
  <p:transition advTm="2000">
    <p:wedge/>
  </p:transition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 descr="渐变背景7-01"/>
          <p:cNvPicPr>
            <a:picLocks noChangeAspect="1"/>
          </p:cNvPicPr>
          <p:nvPr userDrawn="1"/>
        </p:nvPicPr>
        <p:blipFill>
          <a:blip r:embed="rId2"/>
          <a:srcRect l="24694"/>
          <a:stretch>
            <a:fillRect/>
          </a:stretch>
        </p:blipFill>
        <p:spPr>
          <a:xfrm rot="16200000">
            <a:off x="2644775" y="-2689225"/>
            <a:ext cx="6882765" cy="12211050"/>
          </a:xfrm>
          <a:prstGeom prst="rect">
            <a:avLst/>
          </a:prstGeom>
        </p:spPr>
      </p:pic>
      <p:sp>
        <p:nvSpPr>
          <p:cNvPr id="8" name="圆角矩形 7"/>
          <p:cNvSpPr/>
          <p:nvPr userDrawn="1"/>
        </p:nvSpPr>
        <p:spPr>
          <a:xfrm>
            <a:off x="254000" y="266700"/>
            <a:ext cx="11682095" cy="6325235"/>
          </a:xfrm>
          <a:prstGeom prst="roundRect">
            <a:avLst>
              <a:gd name="adj" fmla="val 3744"/>
            </a:avLst>
          </a:pr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latin typeface="zihun219hao-mengquluoliti" panose="00000500000000000000" pitchFamily="2" charset="-122"/>
              <a:ea typeface="zihun219hao-mengquluoliti" panose="00000500000000000000" pitchFamily="2" charset="-122"/>
              <a:cs typeface="+mn-ea"/>
              <a:sym typeface="zihun219hao-mengquluoliti" panose="00000500000000000000" pitchFamily="2" charset="-122"/>
            </a:endParaRPr>
          </a:p>
        </p:txBody>
      </p:sp>
    </p:spTree>
  </p:cSld>
  <p:clrMapOvr>
    <a:masterClrMapping/>
  </p:clrMapOvr>
  <p:transition advTm="2000">
    <p:wedge/>
  </p:transition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-1270" y="1270"/>
            <a:ext cx="12191365" cy="6856730"/>
          </a:xfrm>
          <a:prstGeom prst="rect">
            <a:avLst/>
          </a:prstGeom>
          <a:solidFill>
            <a:srgbClr val="55B7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思源黑体 CN Normal" panose="020B0500000000000000" charset="-122"/>
            </a:endParaRPr>
          </a:p>
        </p:txBody>
      </p:sp>
      <p:sp>
        <p:nvSpPr>
          <p:cNvPr id="19" name="椭圆 18"/>
          <p:cNvSpPr/>
          <p:nvPr userDrawn="1"/>
        </p:nvSpPr>
        <p:spPr>
          <a:xfrm flipH="1">
            <a:off x="-792480" y="-491490"/>
            <a:ext cx="2609215" cy="2609215"/>
          </a:xfrm>
          <a:prstGeom prst="ellipse">
            <a:avLst/>
          </a:prstGeom>
          <a:solidFill>
            <a:srgbClr val="FFBE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思源黑体 CN Normal" panose="020B0500000000000000" charset="-122"/>
            </a:endParaRPr>
          </a:p>
        </p:txBody>
      </p:sp>
      <p:sp>
        <p:nvSpPr>
          <p:cNvPr id="4" name="椭圆 3"/>
          <p:cNvSpPr/>
          <p:nvPr userDrawn="1"/>
        </p:nvSpPr>
        <p:spPr>
          <a:xfrm flipH="1">
            <a:off x="9194165" y="-1394460"/>
            <a:ext cx="4415155" cy="4415155"/>
          </a:xfrm>
          <a:prstGeom prst="ellipse">
            <a:avLst/>
          </a:prstGeom>
          <a:solidFill>
            <a:srgbClr val="FFBE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思源黑体 CN Normal" panose="020B0500000000000000" charset="-122"/>
            </a:endParaRPr>
          </a:p>
        </p:txBody>
      </p:sp>
      <p:sp>
        <p:nvSpPr>
          <p:cNvPr id="7" name="矩形 6"/>
          <p:cNvSpPr/>
          <p:nvPr userDrawn="1"/>
        </p:nvSpPr>
        <p:spPr>
          <a:xfrm>
            <a:off x="406400" y="429895"/>
            <a:ext cx="11376660" cy="599694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思源黑体 CN Normal" panose="020B0500000000000000" charset="-122"/>
            </a:endParaRPr>
          </a:p>
        </p:txBody>
      </p:sp>
      <p:grpSp>
        <p:nvGrpSpPr>
          <p:cNvPr id="13" name="组合 12"/>
          <p:cNvGrpSpPr/>
          <p:nvPr userDrawn="1"/>
        </p:nvGrpSpPr>
        <p:grpSpPr>
          <a:xfrm>
            <a:off x="605790" y="777240"/>
            <a:ext cx="551180" cy="551180"/>
            <a:chOff x="9206" y="7787"/>
            <a:chExt cx="548" cy="548"/>
          </a:xfrm>
        </p:grpSpPr>
        <p:sp>
          <p:nvSpPr>
            <p:cNvPr id="71" name="椭圆 70"/>
            <p:cNvSpPr/>
            <p:nvPr/>
          </p:nvSpPr>
          <p:spPr>
            <a:xfrm>
              <a:off x="9206" y="7787"/>
              <a:ext cx="548" cy="548"/>
            </a:xfrm>
            <a:prstGeom prst="ellipse">
              <a:avLst/>
            </a:prstGeom>
            <a:solidFill>
              <a:srgbClr val="55B7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思源黑体 CN Normal" panose="020B0500000000000000" charset="-122"/>
              </a:endParaRPr>
            </a:p>
          </p:txBody>
        </p:sp>
        <p:pic>
          <p:nvPicPr>
            <p:cNvPr id="72" name="图片 71" descr="303b32313533373635313bbbe3b1a8d5df"/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9292" y="7873"/>
              <a:ext cx="376" cy="376"/>
            </a:xfrm>
            <a:prstGeom prst="rect">
              <a:avLst/>
            </a:prstGeom>
          </p:spPr>
        </p:pic>
      </p:grpSp>
    </p:spTree>
  </p:cSld>
  <p:clrMapOvr>
    <a:masterClrMapping/>
  </p:clrMapOvr>
  <p:transition advTm="2000">
    <p:wedge/>
  </p:transition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-1270" y="1270"/>
            <a:ext cx="12191365" cy="6856730"/>
          </a:xfrm>
          <a:prstGeom prst="rect">
            <a:avLst/>
          </a:prstGeom>
          <a:solidFill>
            <a:srgbClr val="55B7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思源黑体 CN Normal" panose="020B0500000000000000" charset="-122"/>
            </a:endParaRPr>
          </a:p>
        </p:txBody>
      </p:sp>
      <p:sp>
        <p:nvSpPr>
          <p:cNvPr id="19" name="椭圆 18"/>
          <p:cNvSpPr/>
          <p:nvPr userDrawn="1"/>
        </p:nvSpPr>
        <p:spPr>
          <a:xfrm flipH="1">
            <a:off x="-792480" y="-491490"/>
            <a:ext cx="2609215" cy="2609215"/>
          </a:xfrm>
          <a:prstGeom prst="ellipse">
            <a:avLst/>
          </a:prstGeom>
          <a:solidFill>
            <a:srgbClr val="FFBE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思源黑体 CN Normal" panose="020B0500000000000000" charset="-122"/>
            </a:endParaRPr>
          </a:p>
        </p:txBody>
      </p:sp>
      <p:sp>
        <p:nvSpPr>
          <p:cNvPr id="4" name="椭圆 3"/>
          <p:cNvSpPr/>
          <p:nvPr userDrawn="1"/>
        </p:nvSpPr>
        <p:spPr>
          <a:xfrm flipH="1">
            <a:off x="9194165" y="-1394460"/>
            <a:ext cx="4415155" cy="4415155"/>
          </a:xfrm>
          <a:prstGeom prst="ellipse">
            <a:avLst/>
          </a:prstGeom>
          <a:solidFill>
            <a:srgbClr val="FFBE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思源黑体 CN Normal" panose="020B0500000000000000" charset="-122"/>
            </a:endParaRPr>
          </a:p>
        </p:txBody>
      </p:sp>
      <p:sp>
        <p:nvSpPr>
          <p:cNvPr id="7" name="矩形 6"/>
          <p:cNvSpPr/>
          <p:nvPr userDrawn="1"/>
        </p:nvSpPr>
        <p:spPr>
          <a:xfrm>
            <a:off x="406400" y="429895"/>
            <a:ext cx="11376660" cy="599694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思源黑体 CN Normal" panose="020B0500000000000000" charset="-122"/>
            </a:endParaRPr>
          </a:p>
        </p:txBody>
      </p:sp>
      <p:grpSp>
        <p:nvGrpSpPr>
          <p:cNvPr id="13" name="组合 12"/>
          <p:cNvGrpSpPr/>
          <p:nvPr userDrawn="1"/>
        </p:nvGrpSpPr>
        <p:grpSpPr>
          <a:xfrm>
            <a:off x="605790" y="777240"/>
            <a:ext cx="551180" cy="551180"/>
            <a:chOff x="9206" y="7787"/>
            <a:chExt cx="548" cy="548"/>
          </a:xfrm>
        </p:grpSpPr>
        <p:sp>
          <p:nvSpPr>
            <p:cNvPr id="71" name="椭圆 70"/>
            <p:cNvSpPr/>
            <p:nvPr/>
          </p:nvSpPr>
          <p:spPr>
            <a:xfrm>
              <a:off x="9206" y="7787"/>
              <a:ext cx="548" cy="548"/>
            </a:xfrm>
            <a:prstGeom prst="ellipse">
              <a:avLst/>
            </a:prstGeom>
            <a:solidFill>
              <a:srgbClr val="55B7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思源黑体 CN Normal" panose="020B0500000000000000" charset="-122"/>
              </a:endParaRPr>
            </a:p>
          </p:txBody>
        </p:sp>
        <p:pic>
          <p:nvPicPr>
            <p:cNvPr id="72" name="图片 71" descr="303b32313533373635313bbbe3b1a8d5df"/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9292" y="7873"/>
              <a:ext cx="376" cy="376"/>
            </a:xfrm>
            <a:prstGeom prst="rect">
              <a:avLst/>
            </a:prstGeom>
          </p:spPr>
        </p:pic>
      </p:grpSp>
    </p:spTree>
  </p:cSld>
  <p:clrMapOvr>
    <a:masterClrMapping/>
  </p:clrMapOvr>
  <p:transition advTm="2000">
    <p:wedge/>
  </p:transition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-1270" y="1270"/>
            <a:ext cx="12191365" cy="6856730"/>
          </a:xfrm>
          <a:prstGeom prst="rect">
            <a:avLst/>
          </a:prstGeom>
          <a:solidFill>
            <a:srgbClr val="55B7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思源黑体 CN Normal" panose="020B0500000000000000" charset="-122"/>
            </a:endParaRPr>
          </a:p>
        </p:txBody>
      </p:sp>
      <p:sp>
        <p:nvSpPr>
          <p:cNvPr id="19" name="椭圆 18"/>
          <p:cNvSpPr/>
          <p:nvPr userDrawn="1"/>
        </p:nvSpPr>
        <p:spPr>
          <a:xfrm flipH="1">
            <a:off x="-792480" y="-491490"/>
            <a:ext cx="2609215" cy="2609215"/>
          </a:xfrm>
          <a:prstGeom prst="ellipse">
            <a:avLst/>
          </a:prstGeom>
          <a:solidFill>
            <a:srgbClr val="FFBE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思源黑体 CN Normal" panose="020B0500000000000000" charset="-122"/>
            </a:endParaRPr>
          </a:p>
        </p:txBody>
      </p:sp>
      <p:sp>
        <p:nvSpPr>
          <p:cNvPr id="4" name="椭圆 3"/>
          <p:cNvSpPr/>
          <p:nvPr userDrawn="1"/>
        </p:nvSpPr>
        <p:spPr>
          <a:xfrm flipH="1">
            <a:off x="9194165" y="-1394460"/>
            <a:ext cx="4415155" cy="4415155"/>
          </a:xfrm>
          <a:prstGeom prst="ellipse">
            <a:avLst/>
          </a:prstGeom>
          <a:solidFill>
            <a:srgbClr val="FFBE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思源黑体 CN Normal" panose="020B0500000000000000" charset="-122"/>
            </a:endParaRPr>
          </a:p>
        </p:txBody>
      </p:sp>
      <p:sp>
        <p:nvSpPr>
          <p:cNvPr id="7" name="矩形 6"/>
          <p:cNvSpPr/>
          <p:nvPr userDrawn="1"/>
        </p:nvSpPr>
        <p:spPr>
          <a:xfrm>
            <a:off x="406400" y="429895"/>
            <a:ext cx="11376660" cy="599694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思源黑体 CN Normal" panose="020B0500000000000000" charset="-122"/>
            </a:endParaRPr>
          </a:p>
        </p:txBody>
      </p:sp>
      <p:grpSp>
        <p:nvGrpSpPr>
          <p:cNvPr id="13" name="组合 12"/>
          <p:cNvGrpSpPr/>
          <p:nvPr userDrawn="1"/>
        </p:nvGrpSpPr>
        <p:grpSpPr>
          <a:xfrm>
            <a:off x="605790" y="777240"/>
            <a:ext cx="551180" cy="551180"/>
            <a:chOff x="9206" y="7787"/>
            <a:chExt cx="548" cy="548"/>
          </a:xfrm>
        </p:grpSpPr>
        <p:sp>
          <p:nvSpPr>
            <p:cNvPr id="71" name="椭圆 70"/>
            <p:cNvSpPr/>
            <p:nvPr/>
          </p:nvSpPr>
          <p:spPr>
            <a:xfrm>
              <a:off x="9206" y="7787"/>
              <a:ext cx="548" cy="548"/>
            </a:xfrm>
            <a:prstGeom prst="ellipse">
              <a:avLst/>
            </a:prstGeom>
            <a:solidFill>
              <a:srgbClr val="55B7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思源黑体 CN Normal" panose="020B0500000000000000" charset="-122"/>
              </a:endParaRPr>
            </a:p>
          </p:txBody>
        </p:sp>
        <p:pic>
          <p:nvPicPr>
            <p:cNvPr id="72" name="图片 71" descr="303b32313533373635313bbbe3b1a8d5df"/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9292" y="7873"/>
              <a:ext cx="376" cy="376"/>
            </a:xfrm>
            <a:prstGeom prst="rect">
              <a:avLst/>
            </a:prstGeom>
          </p:spPr>
        </p:pic>
      </p:grpSp>
    </p:spTree>
  </p:cSld>
  <p:clrMapOvr>
    <a:masterClrMapping/>
  </p:clrMapOvr>
  <p:transition advTm="2000">
    <p:wedge/>
  </p:transition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-1270" y="1270"/>
            <a:ext cx="12191365" cy="6856730"/>
          </a:xfrm>
          <a:prstGeom prst="rect">
            <a:avLst/>
          </a:prstGeom>
          <a:solidFill>
            <a:srgbClr val="55B7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思源黑体 CN Normal" panose="020B0500000000000000" charset="-122"/>
            </a:endParaRPr>
          </a:p>
        </p:txBody>
      </p:sp>
      <p:sp>
        <p:nvSpPr>
          <p:cNvPr id="19" name="椭圆 18"/>
          <p:cNvSpPr/>
          <p:nvPr userDrawn="1"/>
        </p:nvSpPr>
        <p:spPr>
          <a:xfrm flipH="1">
            <a:off x="-792480" y="-491490"/>
            <a:ext cx="2609215" cy="2609215"/>
          </a:xfrm>
          <a:prstGeom prst="ellipse">
            <a:avLst/>
          </a:prstGeom>
          <a:solidFill>
            <a:srgbClr val="FFBE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思源黑体 CN Normal" panose="020B0500000000000000" charset="-122"/>
            </a:endParaRPr>
          </a:p>
        </p:txBody>
      </p:sp>
      <p:sp>
        <p:nvSpPr>
          <p:cNvPr id="4" name="椭圆 3"/>
          <p:cNvSpPr/>
          <p:nvPr userDrawn="1"/>
        </p:nvSpPr>
        <p:spPr>
          <a:xfrm flipH="1">
            <a:off x="9194165" y="-1394460"/>
            <a:ext cx="4415155" cy="4415155"/>
          </a:xfrm>
          <a:prstGeom prst="ellipse">
            <a:avLst/>
          </a:prstGeom>
          <a:solidFill>
            <a:srgbClr val="FFBE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思源黑体 CN Normal" panose="020B0500000000000000" charset="-122"/>
            </a:endParaRPr>
          </a:p>
        </p:txBody>
      </p:sp>
      <p:sp>
        <p:nvSpPr>
          <p:cNvPr id="7" name="矩形 6"/>
          <p:cNvSpPr/>
          <p:nvPr userDrawn="1"/>
        </p:nvSpPr>
        <p:spPr>
          <a:xfrm>
            <a:off x="406400" y="429895"/>
            <a:ext cx="11376660" cy="599694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思源黑体 CN Normal" panose="020B0500000000000000" charset="-122"/>
            </a:endParaRPr>
          </a:p>
        </p:txBody>
      </p:sp>
      <p:grpSp>
        <p:nvGrpSpPr>
          <p:cNvPr id="13" name="组合 12"/>
          <p:cNvGrpSpPr/>
          <p:nvPr userDrawn="1"/>
        </p:nvGrpSpPr>
        <p:grpSpPr>
          <a:xfrm>
            <a:off x="605790" y="777240"/>
            <a:ext cx="551180" cy="551180"/>
            <a:chOff x="9206" y="7787"/>
            <a:chExt cx="548" cy="548"/>
          </a:xfrm>
        </p:grpSpPr>
        <p:sp>
          <p:nvSpPr>
            <p:cNvPr id="71" name="椭圆 70"/>
            <p:cNvSpPr/>
            <p:nvPr/>
          </p:nvSpPr>
          <p:spPr>
            <a:xfrm>
              <a:off x="9206" y="7787"/>
              <a:ext cx="548" cy="548"/>
            </a:xfrm>
            <a:prstGeom prst="ellipse">
              <a:avLst/>
            </a:prstGeom>
            <a:solidFill>
              <a:srgbClr val="55B7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思源黑体 CN Normal" panose="020B0500000000000000" charset="-122"/>
              </a:endParaRPr>
            </a:p>
          </p:txBody>
        </p:sp>
        <p:pic>
          <p:nvPicPr>
            <p:cNvPr id="72" name="图片 71" descr="303b32313533373635313bbbe3b1a8d5df"/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9292" y="7873"/>
              <a:ext cx="376" cy="376"/>
            </a:xfrm>
            <a:prstGeom prst="rect">
              <a:avLst/>
            </a:prstGeom>
          </p:spPr>
        </p:pic>
      </p:grpSp>
    </p:spTree>
  </p:cSld>
  <p:clrMapOvr>
    <a:masterClrMapping/>
  </p:clrMapOvr>
  <p:transition advTm="2000">
    <p:wedge/>
  </p:transition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2000">
    <p:wedg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图形"/>
          <p:cNvSpPr/>
          <p:nvPr userDrawn="1"/>
        </p:nvSpPr>
        <p:spPr>
          <a:xfrm>
            <a:off x="635" y="-4445"/>
            <a:ext cx="12191365" cy="6867525"/>
          </a:xfrm>
          <a:prstGeom prst="rect">
            <a:avLst/>
          </a:prstGeom>
          <a:solidFill>
            <a:srgbClr val="55B7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思源黑体 CN Normal" panose="020B0500000000000000" charset="-122"/>
            </a:endParaRPr>
          </a:p>
        </p:txBody>
      </p:sp>
      <p:sp>
        <p:nvSpPr>
          <p:cNvPr id="30" name="图形"/>
          <p:cNvSpPr/>
          <p:nvPr userDrawn="1"/>
        </p:nvSpPr>
        <p:spPr>
          <a:xfrm flipH="1">
            <a:off x="9877425" y="4608830"/>
            <a:ext cx="3295015" cy="3295015"/>
          </a:xfrm>
          <a:prstGeom prst="ellipse">
            <a:avLst/>
          </a:prstGeom>
          <a:solidFill>
            <a:srgbClr val="FFBE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思源黑体 CN Normal" panose="020B0500000000000000" charset="-122"/>
            </a:endParaRPr>
          </a:p>
        </p:txBody>
      </p:sp>
      <p:sp>
        <p:nvSpPr>
          <p:cNvPr id="31" name="图形"/>
          <p:cNvSpPr/>
          <p:nvPr userDrawn="1"/>
        </p:nvSpPr>
        <p:spPr>
          <a:xfrm>
            <a:off x="-1859915" y="-1424305"/>
            <a:ext cx="6671945" cy="6671945"/>
          </a:xfrm>
          <a:prstGeom prst="ellipse">
            <a:avLst/>
          </a:prstGeom>
          <a:solidFill>
            <a:srgbClr val="FFBE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思源黑体 CN Normal" panose="020B0500000000000000" charset="-122"/>
            </a:endParaRPr>
          </a:p>
        </p:txBody>
      </p:sp>
      <p:sp>
        <p:nvSpPr>
          <p:cNvPr id="14" name="图形"/>
          <p:cNvSpPr/>
          <p:nvPr userDrawn="1"/>
        </p:nvSpPr>
        <p:spPr>
          <a:xfrm>
            <a:off x="541020" y="557530"/>
            <a:ext cx="11110595" cy="5743575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思源黑体 CN Normal" panose="020B0500000000000000" charset="-122"/>
            </a:endParaRPr>
          </a:p>
        </p:txBody>
      </p:sp>
      <p:pic>
        <p:nvPicPr>
          <p:cNvPr id="15" name="图形" descr="g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14020" y="1282065"/>
            <a:ext cx="5227955" cy="5227955"/>
          </a:xfrm>
          <a:prstGeom prst="rect">
            <a:avLst/>
          </a:prstGeom>
        </p:spPr>
      </p:pic>
      <p:sp>
        <p:nvSpPr>
          <p:cNvPr id="32" name="图形"/>
          <p:cNvSpPr/>
          <p:nvPr userDrawn="1"/>
        </p:nvSpPr>
        <p:spPr>
          <a:xfrm>
            <a:off x="386080" y="372428"/>
            <a:ext cx="11420475" cy="6113780"/>
          </a:xfrm>
          <a:prstGeom prst="rect">
            <a:avLst/>
          </a:prstGeom>
          <a:noFill/>
          <a:ln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思源黑体 CN Normal" panose="020B0500000000000000" charset="-122"/>
            </a:endParaRPr>
          </a:p>
        </p:txBody>
      </p:sp>
      <p:sp>
        <p:nvSpPr>
          <p:cNvPr id="11" name="圆角矩形 10"/>
          <p:cNvSpPr/>
          <p:nvPr userDrawn="1"/>
        </p:nvSpPr>
        <p:spPr>
          <a:xfrm>
            <a:off x="7719060" y="1110615"/>
            <a:ext cx="1008000" cy="288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圆角矩形 11"/>
          <p:cNvSpPr/>
          <p:nvPr userDrawn="1"/>
        </p:nvSpPr>
        <p:spPr>
          <a:xfrm>
            <a:off x="10303765" y="1110615"/>
            <a:ext cx="1007745" cy="288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圆角矩形 12"/>
          <p:cNvSpPr/>
          <p:nvPr userDrawn="1"/>
        </p:nvSpPr>
        <p:spPr>
          <a:xfrm>
            <a:off x="9011540" y="1110615"/>
            <a:ext cx="1007745" cy="288000"/>
          </a:xfrm>
          <a:prstGeom prst="roundRect">
            <a:avLst>
              <a:gd name="adj" fmla="val 50000"/>
            </a:avLst>
          </a:prstGeom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ransition advTm="2000">
    <p:wedge/>
  </p:transition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图形"/>
          <p:cNvSpPr/>
          <p:nvPr userDrawn="1"/>
        </p:nvSpPr>
        <p:spPr>
          <a:xfrm>
            <a:off x="635" y="-4445"/>
            <a:ext cx="12191365" cy="6867525"/>
          </a:xfrm>
          <a:prstGeom prst="rect">
            <a:avLst/>
          </a:prstGeom>
          <a:solidFill>
            <a:srgbClr val="55B7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思源黑体 CN Normal" panose="020B0500000000000000" charset="-122"/>
            </a:endParaRPr>
          </a:p>
        </p:txBody>
      </p:sp>
      <p:sp>
        <p:nvSpPr>
          <p:cNvPr id="30" name="图形"/>
          <p:cNvSpPr/>
          <p:nvPr userDrawn="1"/>
        </p:nvSpPr>
        <p:spPr>
          <a:xfrm flipH="1">
            <a:off x="9877425" y="4608830"/>
            <a:ext cx="3295015" cy="3295015"/>
          </a:xfrm>
          <a:prstGeom prst="ellipse">
            <a:avLst/>
          </a:prstGeom>
          <a:solidFill>
            <a:srgbClr val="FFBE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思源黑体 CN Normal" panose="020B0500000000000000" charset="-122"/>
            </a:endParaRPr>
          </a:p>
        </p:txBody>
      </p:sp>
      <p:sp>
        <p:nvSpPr>
          <p:cNvPr id="31" name="图形"/>
          <p:cNvSpPr/>
          <p:nvPr userDrawn="1"/>
        </p:nvSpPr>
        <p:spPr>
          <a:xfrm>
            <a:off x="-1859915" y="-1424305"/>
            <a:ext cx="6671945" cy="6671945"/>
          </a:xfrm>
          <a:prstGeom prst="ellipse">
            <a:avLst/>
          </a:prstGeom>
          <a:solidFill>
            <a:srgbClr val="FFBE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思源黑体 CN Normal" panose="020B0500000000000000" charset="-122"/>
            </a:endParaRPr>
          </a:p>
        </p:txBody>
      </p:sp>
      <p:sp>
        <p:nvSpPr>
          <p:cNvPr id="14" name="图形"/>
          <p:cNvSpPr/>
          <p:nvPr userDrawn="1"/>
        </p:nvSpPr>
        <p:spPr>
          <a:xfrm>
            <a:off x="541020" y="557530"/>
            <a:ext cx="11110595" cy="5743575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思源黑体 CN Normal" panose="020B0500000000000000" charset="-122"/>
            </a:endParaRPr>
          </a:p>
        </p:txBody>
      </p:sp>
      <p:pic>
        <p:nvPicPr>
          <p:cNvPr id="15" name="图形" descr="g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14020" y="1282065"/>
            <a:ext cx="5227955" cy="5227955"/>
          </a:xfrm>
          <a:prstGeom prst="rect">
            <a:avLst/>
          </a:prstGeom>
        </p:spPr>
      </p:pic>
      <p:sp>
        <p:nvSpPr>
          <p:cNvPr id="32" name="图形"/>
          <p:cNvSpPr/>
          <p:nvPr userDrawn="1"/>
        </p:nvSpPr>
        <p:spPr>
          <a:xfrm>
            <a:off x="386080" y="372428"/>
            <a:ext cx="11420475" cy="6113780"/>
          </a:xfrm>
          <a:prstGeom prst="rect">
            <a:avLst/>
          </a:prstGeom>
          <a:noFill/>
          <a:ln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思源黑体 CN Normal" panose="020B0500000000000000" charset="-122"/>
            </a:endParaRPr>
          </a:p>
        </p:txBody>
      </p:sp>
      <p:sp>
        <p:nvSpPr>
          <p:cNvPr id="11" name="圆角矩形 10"/>
          <p:cNvSpPr/>
          <p:nvPr userDrawn="1"/>
        </p:nvSpPr>
        <p:spPr>
          <a:xfrm>
            <a:off x="7719060" y="1110615"/>
            <a:ext cx="1008000" cy="288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圆角矩形 11"/>
          <p:cNvSpPr/>
          <p:nvPr userDrawn="1"/>
        </p:nvSpPr>
        <p:spPr>
          <a:xfrm>
            <a:off x="10303765" y="1110615"/>
            <a:ext cx="1007745" cy="288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圆角矩形 12"/>
          <p:cNvSpPr/>
          <p:nvPr userDrawn="1"/>
        </p:nvSpPr>
        <p:spPr>
          <a:xfrm>
            <a:off x="9011540" y="1110615"/>
            <a:ext cx="1007745" cy="288000"/>
          </a:xfrm>
          <a:prstGeom prst="roundRect">
            <a:avLst>
              <a:gd name="adj" fmla="val 50000"/>
            </a:avLst>
          </a:prstGeom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ransition advTm="2000">
    <p:wedge/>
  </p:transition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-1270" y="1270"/>
            <a:ext cx="12191365" cy="6856730"/>
          </a:xfrm>
          <a:prstGeom prst="rect">
            <a:avLst/>
          </a:prstGeom>
          <a:solidFill>
            <a:srgbClr val="55B7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思源黑体 CN Normal" panose="020B0500000000000000" charset="-122"/>
            </a:endParaRPr>
          </a:p>
        </p:txBody>
      </p:sp>
      <p:sp>
        <p:nvSpPr>
          <p:cNvPr id="19" name="椭圆 18"/>
          <p:cNvSpPr/>
          <p:nvPr userDrawn="1"/>
        </p:nvSpPr>
        <p:spPr>
          <a:xfrm flipH="1">
            <a:off x="-792480" y="-491490"/>
            <a:ext cx="2609215" cy="2609215"/>
          </a:xfrm>
          <a:prstGeom prst="ellipse">
            <a:avLst/>
          </a:prstGeom>
          <a:solidFill>
            <a:srgbClr val="FFBE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思源黑体 CN Normal" panose="020B0500000000000000" charset="-122"/>
            </a:endParaRPr>
          </a:p>
        </p:txBody>
      </p:sp>
      <p:sp>
        <p:nvSpPr>
          <p:cNvPr id="4" name="椭圆 3"/>
          <p:cNvSpPr/>
          <p:nvPr userDrawn="1"/>
        </p:nvSpPr>
        <p:spPr>
          <a:xfrm flipH="1">
            <a:off x="9194165" y="-1394460"/>
            <a:ext cx="4415155" cy="4415155"/>
          </a:xfrm>
          <a:prstGeom prst="ellipse">
            <a:avLst/>
          </a:prstGeom>
          <a:solidFill>
            <a:srgbClr val="FFBE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思源黑体 CN Normal" panose="020B0500000000000000" charset="-122"/>
            </a:endParaRPr>
          </a:p>
        </p:txBody>
      </p:sp>
      <p:sp>
        <p:nvSpPr>
          <p:cNvPr id="7" name="矩形 6"/>
          <p:cNvSpPr/>
          <p:nvPr userDrawn="1"/>
        </p:nvSpPr>
        <p:spPr>
          <a:xfrm>
            <a:off x="406400" y="429895"/>
            <a:ext cx="11376660" cy="599694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思源黑体 CN Normal" panose="020B0500000000000000" charset="-122"/>
            </a:endParaRPr>
          </a:p>
        </p:txBody>
      </p:sp>
    </p:spTree>
  </p:cSld>
  <p:clrMapOvr>
    <a:masterClrMapping/>
  </p:clrMapOvr>
  <p:transition advTm="2000">
    <p:wedge/>
  </p:transition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图形"/>
          <p:cNvSpPr/>
          <p:nvPr userDrawn="1"/>
        </p:nvSpPr>
        <p:spPr>
          <a:xfrm>
            <a:off x="-635" y="0"/>
            <a:ext cx="12191365" cy="6856730"/>
          </a:xfrm>
          <a:prstGeom prst="rect">
            <a:avLst/>
          </a:prstGeom>
          <a:solidFill>
            <a:srgbClr val="55B7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思源黑体 CN Normal" panose="020B0500000000000000" charset="-122"/>
            </a:endParaRPr>
          </a:p>
        </p:txBody>
      </p:sp>
      <p:sp>
        <p:nvSpPr>
          <p:cNvPr id="3" name="图形"/>
          <p:cNvSpPr/>
          <p:nvPr userDrawn="1"/>
        </p:nvSpPr>
        <p:spPr>
          <a:xfrm>
            <a:off x="6854190" y="2338705"/>
            <a:ext cx="6510655" cy="6510655"/>
          </a:xfrm>
          <a:prstGeom prst="ellipse">
            <a:avLst/>
          </a:prstGeom>
          <a:solidFill>
            <a:srgbClr val="FFBE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思源黑体 CN Normal" panose="020B0500000000000000" charset="-122"/>
            </a:endParaRPr>
          </a:p>
        </p:txBody>
      </p:sp>
      <p:sp>
        <p:nvSpPr>
          <p:cNvPr id="4" name="图形"/>
          <p:cNvSpPr/>
          <p:nvPr userDrawn="1"/>
        </p:nvSpPr>
        <p:spPr>
          <a:xfrm>
            <a:off x="-864235" y="-1227455"/>
            <a:ext cx="2631440" cy="2631440"/>
          </a:xfrm>
          <a:prstGeom prst="ellipse">
            <a:avLst/>
          </a:prstGeom>
          <a:solidFill>
            <a:srgbClr val="FFBE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思源黑体 CN Normal" panose="020B0500000000000000" charset="-122"/>
            </a:endParaRPr>
          </a:p>
        </p:txBody>
      </p:sp>
      <p:sp>
        <p:nvSpPr>
          <p:cNvPr id="7" name="图形"/>
          <p:cNvSpPr/>
          <p:nvPr userDrawn="1"/>
        </p:nvSpPr>
        <p:spPr>
          <a:xfrm>
            <a:off x="406400" y="429895"/>
            <a:ext cx="11376660" cy="599694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思源黑体 CN Normal" panose="020B0500000000000000" charset="-122"/>
            </a:endParaRPr>
          </a:p>
        </p:txBody>
      </p:sp>
      <p:pic>
        <p:nvPicPr>
          <p:cNvPr id="5" name="图形" descr="线上直播教育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524500" y="672465"/>
            <a:ext cx="5487670" cy="5487670"/>
          </a:xfrm>
          <a:prstGeom prst="rect">
            <a:avLst/>
          </a:prstGeom>
        </p:spPr>
      </p:pic>
      <p:sp>
        <p:nvSpPr>
          <p:cNvPr id="8" name="图形"/>
          <p:cNvSpPr/>
          <p:nvPr userDrawn="1"/>
        </p:nvSpPr>
        <p:spPr>
          <a:xfrm>
            <a:off x="1028700" y="852170"/>
            <a:ext cx="935990" cy="380365"/>
          </a:xfrm>
          <a:prstGeom prst="roundRect">
            <a:avLst>
              <a:gd name="adj" fmla="val 50000"/>
            </a:avLst>
          </a:prstGeom>
          <a:solidFill>
            <a:srgbClr val="74C4BD"/>
          </a:solidFill>
          <a:ln w="635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2">
                  <a:alpha val="70000"/>
                </a:schemeClr>
              </a:solidFill>
              <a:effectLst/>
              <a:uLnTx/>
              <a:uFillTx/>
              <a:latin typeface="思源黑体 CN Medium" panose="020B0500000000000000" charset="-122"/>
              <a:ea typeface="思源黑体 CN Medium" panose="020B0500000000000000" charset="-122"/>
              <a:cs typeface="思源黑体 CN Medium" panose="020B0500000000000000" charset="-122"/>
            </a:endParaRPr>
          </a:p>
        </p:txBody>
      </p:sp>
      <p:cxnSp>
        <p:nvCxnSpPr>
          <p:cNvPr id="10" name="图形"/>
          <p:cNvCxnSpPr/>
          <p:nvPr userDrawn="1"/>
        </p:nvCxnSpPr>
        <p:spPr>
          <a:xfrm>
            <a:off x="874395" y="5325745"/>
            <a:ext cx="3635375" cy="0"/>
          </a:xfrm>
          <a:prstGeom prst="line">
            <a:avLst/>
          </a:prstGeom>
          <a:ln>
            <a:solidFill>
              <a:schemeClr val="bg2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图形"/>
          <p:cNvCxnSpPr/>
          <p:nvPr userDrawn="1"/>
        </p:nvCxnSpPr>
        <p:spPr>
          <a:xfrm>
            <a:off x="845185" y="5325745"/>
            <a:ext cx="1696085" cy="0"/>
          </a:xfrm>
          <a:prstGeom prst="line">
            <a:avLst/>
          </a:prstGeom>
          <a:ln w="38100">
            <a:solidFill>
              <a:srgbClr val="55B7A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图形"/>
          <p:cNvSpPr/>
          <p:nvPr userDrawn="1"/>
        </p:nvSpPr>
        <p:spPr>
          <a:xfrm>
            <a:off x="5524500" y="1881505"/>
            <a:ext cx="194945" cy="194945"/>
          </a:xfrm>
          <a:prstGeom prst="ellipse">
            <a:avLst/>
          </a:prstGeom>
          <a:solidFill>
            <a:srgbClr val="55B7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思源黑体 CN Normal" panose="020B0500000000000000" charset="-122"/>
            </a:endParaRPr>
          </a:p>
        </p:txBody>
      </p:sp>
      <p:sp>
        <p:nvSpPr>
          <p:cNvPr id="13" name="图形"/>
          <p:cNvSpPr/>
          <p:nvPr userDrawn="1"/>
        </p:nvSpPr>
        <p:spPr>
          <a:xfrm>
            <a:off x="5897880" y="1232535"/>
            <a:ext cx="513715" cy="513715"/>
          </a:xfrm>
          <a:prstGeom prst="ellipse">
            <a:avLst/>
          </a:prstGeom>
          <a:solidFill>
            <a:srgbClr val="FFBE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思源黑体 CN Normal" panose="020B0500000000000000" charset="-122"/>
            </a:endParaRPr>
          </a:p>
        </p:txBody>
      </p:sp>
      <p:sp>
        <p:nvSpPr>
          <p:cNvPr id="14" name="图形"/>
          <p:cNvSpPr/>
          <p:nvPr userDrawn="1"/>
        </p:nvSpPr>
        <p:spPr>
          <a:xfrm>
            <a:off x="10904855" y="-657860"/>
            <a:ext cx="1890395" cy="1890395"/>
          </a:xfrm>
          <a:prstGeom prst="ellipse">
            <a:avLst/>
          </a:prstGeom>
          <a:solidFill>
            <a:srgbClr val="FFBE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思源黑体 CN Normal" panose="020B0500000000000000" charset="-122"/>
            </a:endParaRPr>
          </a:p>
        </p:txBody>
      </p:sp>
    </p:spTree>
  </p:cSld>
  <p:clrMapOvr>
    <a:masterClrMapping/>
  </p:clrMapOvr>
  <p:transition advTm="2000">
    <p:wedge/>
  </p:transition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advTm="2000">
    <p:wedge/>
  </p:transition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-1270" y="1270"/>
            <a:ext cx="12191365" cy="6856730"/>
          </a:xfrm>
          <a:prstGeom prst="rect">
            <a:avLst/>
          </a:prstGeom>
          <a:solidFill>
            <a:srgbClr val="55B7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思源黑体 CN Normal" panose="020B0500000000000000" charset="-122"/>
            </a:endParaRPr>
          </a:p>
        </p:txBody>
      </p:sp>
      <p:sp>
        <p:nvSpPr>
          <p:cNvPr id="19" name="椭圆 18"/>
          <p:cNvSpPr/>
          <p:nvPr userDrawn="1"/>
        </p:nvSpPr>
        <p:spPr>
          <a:xfrm flipH="1">
            <a:off x="-792480" y="-491490"/>
            <a:ext cx="2609215" cy="2609215"/>
          </a:xfrm>
          <a:prstGeom prst="ellipse">
            <a:avLst/>
          </a:prstGeom>
          <a:solidFill>
            <a:srgbClr val="FFBE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思源黑体 CN Normal" panose="020B0500000000000000" charset="-122"/>
            </a:endParaRPr>
          </a:p>
        </p:txBody>
      </p:sp>
      <p:sp>
        <p:nvSpPr>
          <p:cNvPr id="4" name="椭圆 3"/>
          <p:cNvSpPr/>
          <p:nvPr userDrawn="1"/>
        </p:nvSpPr>
        <p:spPr>
          <a:xfrm flipH="1">
            <a:off x="9194165" y="-1394460"/>
            <a:ext cx="4415155" cy="4415155"/>
          </a:xfrm>
          <a:prstGeom prst="ellipse">
            <a:avLst/>
          </a:prstGeom>
          <a:solidFill>
            <a:srgbClr val="FFBE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思源黑体 CN Normal" panose="020B0500000000000000" charset="-122"/>
            </a:endParaRPr>
          </a:p>
        </p:txBody>
      </p:sp>
      <p:sp>
        <p:nvSpPr>
          <p:cNvPr id="7" name="矩形 6"/>
          <p:cNvSpPr/>
          <p:nvPr userDrawn="1"/>
        </p:nvSpPr>
        <p:spPr>
          <a:xfrm>
            <a:off x="406400" y="429895"/>
            <a:ext cx="11376660" cy="599694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思源黑体 CN Normal" panose="020B0500000000000000" charset="-122"/>
            </a:endParaRPr>
          </a:p>
        </p:txBody>
      </p:sp>
      <p:grpSp>
        <p:nvGrpSpPr>
          <p:cNvPr id="13" name="组合 12"/>
          <p:cNvGrpSpPr/>
          <p:nvPr userDrawn="1"/>
        </p:nvGrpSpPr>
        <p:grpSpPr>
          <a:xfrm>
            <a:off x="605790" y="777240"/>
            <a:ext cx="551180" cy="551180"/>
            <a:chOff x="9206" y="7787"/>
            <a:chExt cx="548" cy="548"/>
          </a:xfrm>
        </p:grpSpPr>
        <p:sp>
          <p:nvSpPr>
            <p:cNvPr id="71" name="椭圆 70"/>
            <p:cNvSpPr/>
            <p:nvPr/>
          </p:nvSpPr>
          <p:spPr>
            <a:xfrm>
              <a:off x="9206" y="7787"/>
              <a:ext cx="548" cy="548"/>
            </a:xfrm>
            <a:prstGeom prst="ellipse">
              <a:avLst/>
            </a:prstGeom>
            <a:solidFill>
              <a:srgbClr val="55B7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思源黑体 CN Normal" panose="020B0500000000000000" charset="-122"/>
              </a:endParaRPr>
            </a:p>
          </p:txBody>
        </p:sp>
        <p:pic>
          <p:nvPicPr>
            <p:cNvPr id="72" name="图片 71" descr="303b32313533373635313bbbe3b1a8d5df"/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9292" y="7873"/>
              <a:ext cx="376" cy="376"/>
            </a:xfrm>
            <a:prstGeom prst="rect">
              <a:avLst/>
            </a:prstGeom>
          </p:spPr>
        </p:pic>
      </p:grpSp>
    </p:spTree>
  </p:cSld>
  <p:clrMapOvr>
    <a:masterClrMapping/>
  </p:clrMapOvr>
  <p:transition advTm="2000">
    <p:wedge/>
  </p:transition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 descr="渐变背景7-01"/>
          <p:cNvPicPr>
            <a:picLocks noChangeAspect="1"/>
          </p:cNvPicPr>
          <p:nvPr userDrawn="1"/>
        </p:nvPicPr>
        <p:blipFill>
          <a:blip r:embed="rId2"/>
          <a:srcRect l="24694"/>
          <a:stretch>
            <a:fillRect/>
          </a:stretch>
        </p:blipFill>
        <p:spPr>
          <a:xfrm rot="16200000">
            <a:off x="2644775" y="-2689225"/>
            <a:ext cx="6882765" cy="12211050"/>
          </a:xfrm>
          <a:prstGeom prst="rect">
            <a:avLst/>
          </a:prstGeom>
        </p:spPr>
      </p:pic>
      <p:sp>
        <p:nvSpPr>
          <p:cNvPr id="8" name="圆角矩形 7"/>
          <p:cNvSpPr/>
          <p:nvPr userDrawn="1"/>
        </p:nvSpPr>
        <p:spPr>
          <a:xfrm>
            <a:off x="254000" y="266700"/>
            <a:ext cx="11682095" cy="6325235"/>
          </a:xfrm>
          <a:prstGeom prst="roundRect">
            <a:avLst>
              <a:gd name="adj" fmla="val 3744"/>
            </a:avLst>
          </a:pr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latin typeface="zihun219hao-mengquluoliti" panose="00000500000000000000" pitchFamily="2" charset="-122"/>
              <a:ea typeface="zihun219hao-mengquluoliti" panose="00000500000000000000" pitchFamily="2" charset="-122"/>
              <a:cs typeface="+mn-ea"/>
              <a:sym typeface="zihun219hao-mengquluoliti" panose="00000500000000000000" pitchFamily="2" charset="-122"/>
            </a:endParaRPr>
          </a:p>
        </p:txBody>
      </p:sp>
    </p:spTree>
  </p:cSld>
  <p:clrMapOvr>
    <a:masterClrMapping/>
  </p:clrMapOvr>
  <p:transition advTm="2000">
    <p:wedge/>
  </p:transition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-1270" y="1270"/>
            <a:ext cx="12191365" cy="6856730"/>
          </a:xfrm>
          <a:prstGeom prst="rect">
            <a:avLst/>
          </a:prstGeom>
          <a:solidFill>
            <a:srgbClr val="55B7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思源黑体 CN Normal" panose="020B0500000000000000" charset="-122"/>
            </a:endParaRPr>
          </a:p>
        </p:txBody>
      </p:sp>
      <p:sp>
        <p:nvSpPr>
          <p:cNvPr id="19" name="椭圆 18"/>
          <p:cNvSpPr/>
          <p:nvPr userDrawn="1"/>
        </p:nvSpPr>
        <p:spPr>
          <a:xfrm flipH="1">
            <a:off x="-792480" y="-491490"/>
            <a:ext cx="2609215" cy="2609215"/>
          </a:xfrm>
          <a:prstGeom prst="ellipse">
            <a:avLst/>
          </a:prstGeom>
          <a:solidFill>
            <a:srgbClr val="FFBE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思源黑体 CN Normal" panose="020B0500000000000000" charset="-122"/>
            </a:endParaRPr>
          </a:p>
        </p:txBody>
      </p:sp>
      <p:sp>
        <p:nvSpPr>
          <p:cNvPr id="4" name="椭圆 3"/>
          <p:cNvSpPr/>
          <p:nvPr userDrawn="1"/>
        </p:nvSpPr>
        <p:spPr>
          <a:xfrm flipH="1">
            <a:off x="9194165" y="-1394460"/>
            <a:ext cx="4415155" cy="4415155"/>
          </a:xfrm>
          <a:prstGeom prst="ellipse">
            <a:avLst/>
          </a:prstGeom>
          <a:solidFill>
            <a:srgbClr val="FFBE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思源黑体 CN Normal" panose="020B0500000000000000" charset="-122"/>
            </a:endParaRPr>
          </a:p>
        </p:txBody>
      </p:sp>
      <p:sp>
        <p:nvSpPr>
          <p:cNvPr id="7" name="矩形 6"/>
          <p:cNvSpPr/>
          <p:nvPr userDrawn="1"/>
        </p:nvSpPr>
        <p:spPr>
          <a:xfrm>
            <a:off x="406400" y="429895"/>
            <a:ext cx="11376660" cy="599694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思源黑体 CN Normal" panose="020B0500000000000000" charset="-122"/>
            </a:endParaRPr>
          </a:p>
        </p:txBody>
      </p:sp>
      <p:grpSp>
        <p:nvGrpSpPr>
          <p:cNvPr id="13" name="组合 12"/>
          <p:cNvGrpSpPr/>
          <p:nvPr userDrawn="1"/>
        </p:nvGrpSpPr>
        <p:grpSpPr>
          <a:xfrm>
            <a:off x="605790" y="777240"/>
            <a:ext cx="551180" cy="551180"/>
            <a:chOff x="9206" y="7787"/>
            <a:chExt cx="548" cy="548"/>
          </a:xfrm>
        </p:grpSpPr>
        <p:sp>
          <p:nvSpPr>
            <p:cNvPr id="71" name="椭圆 70"/>
            <p:cNvSpPr/>
            <p:nvPr/>
          </p:nvSpPr>
          <p:spPr>
            <a:xfrm>
              <a:off x="9206" y="7787"/>
              <a:ext cx="548" cy="548"/>
            </a:xfrm>
            <a:prstGeom prst="ellipse">
              <a:avLst/>
            </a:prstGeom>
            <a:solidFill>
              <a:srgbClr val="55B7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思源黑体 CN Normal" panose="020B0500000000000000" charset="-122"/>
              </a:endParaRPr>
            </a:p>
          </p:txBody>
        </p:sp>
        <p:pic>
          <p:nvPicPr>
            <p:cNvPr id="72" name="图片 71" descr="303b32313533373635313bbbe3b1a8d5df"/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9292" y="7873"/>
              <a:ext cx="376" cy="376"/>
            </a:xfrm>
            <a:prstGeom prst="rect">
              <a:avLst/>
            </a:prstGeom>
          </p:spPr>
        </p:pic>
      </p:grpSp>
    </p:spTree>
  </p:cSld>
  <p:clrMapOvr>
    <a:masterClrMapping/>
  </p:clrMapOvr>
  <p:transition advTm="2000">
    <p:wedge/>
  </p:transition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-1270" y="1270"/>
            <a:ext cx="12191365" cy="6856730"/>
          </a:xfrm>
          <a:prstGeom prst="rect">
            <a:avLst/>
          </a:prstGeom>
          <a:solidFill>
            <a:srgbClr val="55B7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思源黑体 CN Normal" panose="020B0500000000000000" charset="-122"/>
            </a:endParaRPr>
          </a:p>
        </p:txBody>
      </p:sp>
      <p:sp>
        <p:nvSpPr>
          <p:cNvPr id="19" name="椭圆 18"/>
          <p:cNvSpPr/>
          <p:nvPr userDrawn="1"/>
        </p:nvSpPr>
        <p:spPr>
          <a:xfrm flipH="1">
            <a:off x="-792480" y="-491490"/>
            <a:ext cx="2609215" cy="2609215"/>
          </a:xfrm>
          <a:prstGeom prst="ellipse">
            <a:avLst/>
          </a:prstGeom>
          <a:solidFill>
            <a:srgbClr val="FFBE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思源黑体 CN Normal" panose="020B0500000000000000" charset="-122"/>
            </a:endParaRPr>
          </a:p>
        </p:txBody>
      </p:sp>
      <p:sp>
        <p:nvSpPr>
          <p:cNvPr id="4" name="椭圆 3"/>
          <p:cNvSpPr/>
          <p:nvPr userDrawn="1"/>
        </p:nvSpPr>
        <p:spPr>
          <a:xfrm flipH="1">
            <a:off x="9194165" y="-1394460"/>
            <a:ext cx="4415155" cy="4415155"/>
          </a:xfrm>
          <a:prstGeom prst="ellipse">
            <a:avLst/>
          </a:prstGeom>
          <a:solidFill>
            <a:srgbClr val="FFBE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思源黑体 CN Normal" panose="020B0500000000000000" charset="-122"/>
            </a:endParaRPr>
          </a:p>
        </p:txBody>
      </p:sp>
      <p:sp>
        <p:nvSpPr>
          <p:cNvPr id="7" name="矩形 6"/>
          <p:cNvSpPr/>
          <p:nvPr userDrawn="1"/>
        </p:nvSpPr>
        <p:spPr>
          <a:xfrm>
            <a:off x="406400" y="429895"/>
            <a:ext cx="11376660" cy="599694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思源黑体 CN Normal" panose="020B0500000000000000" charset="-122"/>
            </a:endParaRPr>
          </a:p>
        </p:txBody>
      </p:sp>
      <p:grpSp>
        <p:nvGrpSpPr>
          <p:cNvPr id="13" name="组合 12"/>
          <p:cNvGrpSpPr/>
          <p:nvPr userDrawn="1"/>
        </p:nvGrpSpPr>
        <p:grpSpPr>
          <a:xfrm>
            <a:off x="605790" y="777240"/>
            <a:ext cx="551180" cy="551180"/>
            <a:chOff x="9206" y="7787"/>
            <a:chExt cx="548" cy="548"/>
          </a:xfrm>
        </p:grpSpPr>
        <p:sp>
          <p:nvSpPr>
            <p:cNvPr id="71" name="椭圆 70"/>
            <p:cNvSpPr/>
            <p:nvPr/>
          </p:nvSpPr>
          <p:spPr>
            <a:xfrm>
              <a:off x="9206" y="7787"/>
              <a:ext cx="548" cy="548"/>
            </a:xfrm>
            <a:prstGeom prst="ellipse">
              <a:avLst/>
            </a:prstGeom>
            <a:solidFill>
              <a:srgbClr val="55B7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思源黑体 CN Normal" panose="020B0500000000000000" charset="-122"/>
              </a:endParaRPr>
            </a:p>
          </p:txBody>
        </p:sp>
        <p:pic>
          <p:nvPicPr>
            <p:cNvPr id="72" name="图片 71" descr="303b32313533373635313bbbe3b1a8d5df"/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9292" y="7873"/>
              <a:ext cx="376" cy="376"/>
            </a:xfrm>
            <a:prstGeom prst="rect">
              <a:avLst/>
            </a:prstGeom>
          </p:spPr>
        </p:pic>
      </p:grpSp>
    </p:spTree>
  </p:cSld>
  <p:clrMapOvr>
    <a:masterClrMapping/>
  </p:clrMapOvr>
  <p:transition advTm="2000">
    <p:wedge/>
  </p:transition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-1270" y="1270"/>
            <a:ext cx="12191365" cy="6856730"/>
          </a:xfrm>
          <a:prstGeom prst="rect">
            <a:avLst/>
          </a:prstGeom>
          <a:solidFill>
            <a:srgbClr val="55B7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思源黑体 CN Normal" panose="020B0500000000000000" charset="-122"/>
            </a:endParaRPr>
          </a:p>
        </p:txBody>
      </p:sp>
      <p:sp>
        <p:nvSpPr>
          <p:cNvPr id="19" name="椭圆 18"/>
          <p:cNvSpPr/>
          <p:nvPr userDrawn="1"/>
        </p:nvSpPr>
        <p:spPr>
          <a:xfrm flipH="1">
            <a:off x="-792480" y="-491490"/>
            <a:ext cx="2609215" cy="2609215"/>
          </a:xfrm>
          <a:prstGeom prst="ellipse">
            <a:avLst/>
          </a:prstGeom>
          <a:solidFill>
            <a:srgbClr val="FFBE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思源黑体 CN Normal" panose="020B0500000000000000" charset="-122"/>
            </a:endParaRPr>
          </a:p>
        </p:txBody>
      </p:sp>
      <p:sp>
        <p:nvSpPr>
          <p:cNvPr id="4" name="椭圆 3"/>
          <p:cNvSpPr/>
          <p:nvPr userDrawn="1"/>
        </p:nvSpPr>
        <p:spPr>
          <a:xfrm flipH="1">
            <a:off x="9194165" y="-1394460"/>
            <a:ext cx="4415155" cy="4415155"/>
          </a:xfrm>
          <a:prstGeom prst="ellipse">
            <a:avLst/>
          </a:prstGeom>
          <a:solidFill>
            <a:srgbClr val="FFBE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思源黑体 CN Normal" panose="020B0500000000000000" charset="-122"/>
            </a:endParaRPr>
          </a:p>
        </p:txBody>
      </p:sp>
      <p:sp>
        <p:nvSpPr>
          <p:cNvPr id="7" name="矩形 6"/>
          <p:cNvSpPr/>
          <p:nvPr userDrawn="1"/>
        </p:nvSpPr>
        <p:spPr>
          <a:xfrm>
            <a:off x="406400" y="429895"/>
            <a:ext cx="11376660" cy="599694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思源黑体 CN Normal" panose="020B0500000000000000" charset="-122"/>
            </a:endParaRPr>
          </a:p>
        </p:txBody>
      </p:sp>
      <p:grpSp>
        <p:nvGrpSpPr>
          <p:cNvPr id="13" name="组合 12"/>
          <p:cNvGrpSpPr/>
          <p:nvPr userDrawn="1"/>
        </p:nvGrpSpPr>
        <p:grpSpPr>
          <a:xfrm>
            <a:off x="605790" y="777240"/>
            <a:ext cx="551180" cy="551180"/>
            <a:chOff x="9206" y="7787"/>
            <a:chExt cx="548" cy="548"/>
          </a:xfrm>
        </p:grpSpPr>
        <p:sp>
          <p:nvSpPr>
            <p:cNvPr id="71" name="椭圆 70"/>
            <p:cNvSpPr/>
            <p:nvPr/>
          </p:nvSpPr>
          <p:spPr>
            <a:xfrm>
              <a:off x="9206" y="7787"/>
              <a:ext cx="548" cy="548"/>
            </a:xfrm>
            <a:prstGeom prst="ellipse">
              <a:avLst/>
            </a:prstGeom>
            <a:solidFill>
              <a:srgbClr val="55B7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思源黑体 CN Normal" panose="020B0500000000000000" charset="-122"/>
              </a:endParaRPr>
            </a:p>
          </p:txBody>
        </p:sp>
        <p:pic>
          <p:nvPicPr>
            <p:cNvPr id="72" name="图片 71" descr="303b32313533373635313bbbe3b1a8d5df"/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9292" y="7873"/>
              <a:ext cx="376" cy="376"/>
            </a:xfrm>
            <a:prstGeom prst="rect">
              <a:avLst/>
            </a:prstGeom>
          </p:spPr>
        </p:pic>
      </p:grpSp>
    </p:spTree>
  </p:cSld>
  <p:clrMapOvr>
    <a:masterClrMapping/>
  </p:clrMapOvr>
  <p:transition advTm="2000">
    <p:wedge/>
  </p:transition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-1270" y="1270"/>
            <a:ext cx="12191365" cy="6856730"/>
          </a:xfrm>
          <a:prstGeom prst="rect">
            <a:avLst/>
          </a:prstGeom>
          <a:solidFill>
            <a:srgbClr val="55B7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思源黑体 CN Normal" panose="020B0500000000000000" charset="-122"/>
            </a:endParaRPr>
          </a:p>
        </p:txBody>
      </p:sp>
      <p:sp>
        <p:nvSpPr>
          <p:cNvPr id="19" name="椭圆 18"/>
          <p:cNvSpPr/>
          <p:nvPr userDrawn="1"/>
        </p:nvSpPr>
        <p:spPr>
          <a:xfrm flipH="1">
            <a:off x="-792480" y="-491490"/>
            <a:ext cx="2609215" cy="2609215"/>
          </a:xfrm>
          <a:prstGeom prst="ellipse">
            <a:avLst/>
          </a:prstGeom>
          <a:solidFill>
            <a:srgbClr val="FFBE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思源黑体 CN Normal" panose="020B0500000000000000" charset="-122"/>
            </a:endParaRPr>
          </a:p>
        </p:txBody>
      </p:sp>
      <p:sp>
        <p:nvSpPr>
          <p:cNvPr id="4" name="椭圆 3"/>
          <p:cNvSpPr/>
          <p:nvPr userDrawn="1"/>
        </p:nvSpPr>
        <p:spPr>
          <a:xfrm flipH="1">
            <a:off x="9194165" y="-1394460"/>
            <a:ext cx="4415155" cy="4415155"/>
          </a:xfrm>
          <a:prstGeom prst="ellipse">
            <a:avLst/>
          </a:prstGeom>
          <a:solidFill>
            <a:srgbClr val="FFBE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思源黑体 CN Normal" panose="020B0500000000000000" charset="-122"/>
            </a:endParaRPr>
          </a:p>
        </p:txBody>
      </p:sp>
      <p:sp>
        <p:nvSpPr>
          <p:cNvPr id="7" name="矩形 6"/>
          <p:cNvSpPr/>
          <p:nvPr userDrawn="1"/>
        </p:nvSpPr>
        <p:spPr>
          <a:xfrm>
            <a:off x="406400" y="429895"/>
            <a:ext cx="11376660" cy="599694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思源黑体 CN Normal" panose="020B0500000000000000" charset="-122"/>
            </a:endParaRPr>
          </a:p>
        </p:txBody>
      </p:sp>
      <p:grpSp>
        <p:nvGrpSpPr>
          <p:cNvPr id="13" name="组合 12"/>
          <p:cNvGrpSpPr/>
          <p:nvPr userDrawn="1"/>
        </p:nvGrpSpPr>
        <p:grpSpPr>
          <a:xfrm>
            <a:off x="605790" y="777240"/>
            <a:ext cx="551180" cy="551180"/>
            <a:chOff x="9206" y="7787"/>
            <a:chExt cx="548" cy="548"/>
          </a:xfrm>
        </p:grpSpPr>
        <p:sp>
          <p:nvSpPr>
            <p:cNvPr id="71" name="椭圆 70"/>
            <p:cNvSpPr/>
            <p:nvPr/>
          </p:nvSpPr>
          <p:spPr>
            <a:xfrm>
              <a:off x="9206" y="7787"/>
              <a:ext cx="548" cy="548"/>
            </a:xfrm>
            <a:prstGeom prst="ellipse">
              <a:avLst/>
            </a:prstGeom>
            <a:solidFill>
              <a:srgbClr val="55B7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思源黑体 CN Normal" panose="020B0500000000000000" charset="-122"/>
              </a:endParaRPr>
            </a:p>
          </p:txBody>
        </p:sp>
        <p:pic>
          <p:nvPicPr>
            <p:cNvPr id="72" name="图片 71" descr="303b32313533373635313bbbe3b1a8d5df"/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9292" y="7873"/>
              <a:ext cx="376" cy="376"/>
            </a:xfrm>
            <a:prstGeom prst="rect">
              <a:avLst/>
            </a:prstGeom>
          </p:spPr>
        </p:pic>
      </p:grpSp>
    </p:spTree>
  </p:cSld>
  <p:clrMapOvr>
    <a:masterClrMapping/>
  </p:clrMapOvr>
  <p:transition advTm="2000">
    <p:wedg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-1270" y="1270"/>
            <a:ext cx="12191365" cy="6856730"/>
          </a:xfrm>
          <a:prstGeom prst="rect">
            <a:avLst/>
          </a:prstGeom>
          <a:solidFill>
            <a:srgbClr val="55B7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思源黑体 CN Normal" panose="020B0500000000000000" charset="-122"/>
            </a:endParaRPr>
          </a:p>
        </p:txBody>
      </p:sp>
      <p:sp>
        <p:nvSpPr>
          <p:cNvPr id="19" name="椭圆 18"/>
          <p:cNvSpPr/>
          <p:nvPr userDrawn="1"/>
        </p:nvSpPr>
        <p:spPr>
          <a:xfrm flipH="1">
            <a:off x="-792480" y="-491490"/>
            <a:ext cx="2609215" cy="2609215"/>
          </a:xfrm>
          <a:prstGeom prst="ellipse">
            <a:avLst/>
          </a:prstGeom>
          <a:solidFill>
            <a:srgbClr val="FFBE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思源黑体 CN Normal" panose="020B0500000000000000" charset="-122"/>
            </a:endParaRPr>
          </a:p>
        </p:txBody>
      </p:sp>
      <p:sp>
        <p:nvSpPr>
          <p:cNvPr id="4" name="椭圆 3"/>
          <p:cNvSpPr/>
          <p:nvPr userDrawn="1"/>
        </p:nvSpPr>
        <p:spPr>
          <a:xfrm flipH="1">
            <a:off x="9194165" y="-1394460"/>
            <a:ext cx="4415155" cy="4415155"/>
          </a:xfrm>
          <a:prstGeom prst="ellipse">
            <a:avLst/>
          </a:prstGeom>
          <a:solidFill>
            <a:srgbClr val="FFBE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思源黑体 CN Normal" panose="020B0500000000000000" charset="-122"/>
            </a:endParaRPr>
          </a:p>
        </p:txBody>
      </p:sp>
      <p:sp>
        <p:nvSpPr>
          <p:cNvPr id="7" name="矩形 6"/>
          <p:cNvSpPr/>
          <p:nvPr userDrawn="1"/>
        </p:nvSpPr>
        <p:spPr>
          <a:xfrm>
            <a:off x="406400" y="429895"/>
            <a:ext cx="11376660" cy="599694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思源黑体 CN Normal" panose="020B0500000000000000" charset="-122"/>
            </a:endParaRPr>
          </a:p>
        </p:txBody>
      </p:sp>
    </p:spTree>
  </p:cSld>
  <p:clrMapOvr>
    <a:masterClrMapping/>
  </p:clrMapOvr>
  <p:transition advTm="2000">
    <p:wedge/>
  </p:transition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2000">
    <p:wedg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-1270" y="1270"/>
            <a:ext cx="12191365" cy="6856730"/>
          </a:xfrm>
          <a:prstGeom prst="rect">
            <a:avLst/>
          </a:prstGeom>
          <a:solidFill>
            <a:srgbClr val="55B7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思源黑体 CN Normal" panose="020B0500000000000000" charset="-122"/>
            </a:endParaRPr>
          </a:p>
        </p:txBody>
      </p:sp>
      <p:sp>
        <p:nvSpPr>
          <p:cNvPr id="19" name="椭圆 18"/>
          <p:cNvSpPr/>
          <p:nvPr userDrawn="1"/>
        </p:nvSpPr>
        <p:spPr>
          <a:xfrm flipH="1">
            <a:off x="-792480" y="-491490"/>
            <a:ext cx="2609215" cy="2609215"/>
          </a:xfrm>
          <a:prstGeom prst="ellipse">
            <a:avLst/>
          </a:prstGeom>
          <a:solidFill>
            <a:srgbClr val="FFBE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思源黑体 CN Normal" panose="020B0500000000000000" charset="-122"/>
            </a:endParaRPr>
          </a:p>
        </p:txBody>
      </p:sp>
      <p:sp>
        <p:nvSpPr>
          <p:cNvPr id="4" name="椭圆 3"/>
          <p:cNvSpPr/>
          <p:nvPr userDrawn="1"/>
        </p:nvSpPr>
        <p:spPr>
          <a:xfrm flipH="1">
            <a:off x="9194165" y="-1394460"/>
            <a:ext cx="4415155" cy="4415155"/>
          </a:xfrm>
          <a:prstGeom prst="ellipse">
            <a:avLst/>
          </a:prstGeom>
          <a:solidFill>
            <a:srgbClr val="FFBE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思源黑体 CN Normal" panose="020B0500000000000000" charset="-122"/>
            </a:endParaRPr>
          </a:p>
        </p:txBody>
      </p:sp>
      <p:sp>
        <p:nvSpPr>
          <p:cNvPr id="7" name="矩形 6"/>
          <p:cNvSpPr/>
          <p:nvPr userDrawn="1"/>
        </p:nvSpPr>
        <p:spPr>
          <a:xfrm>
            <a:off x="406400" y="429895"/>
            <a:ext cx="11376660" cy="599694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思源黑体 CN Normal" panose="020B0500000000000000" charset="-122"/>
            </a:endParaRPr>
          </a:p>
        </p:txBody>
      </p:sp>
      <p:grpSp>
        <p:nvGrpSpPr>
          <p:cNvPr id="13" name="组合 12"/>
          <p:cNvGrpSpPr/>
          <p:nvPr userDrawn="1"/>
        </p:nvGrpSpPr>
        <p:grpSpPr>
          <a:xfrm>
            <a:off x="605790" y="777240"/>
            <a:ext cx="551180" cy="551180"/>
            <a:chOff x="9206" y="7787"/>
            <a:chExt cx="548" cy="548"/>
          </a:xfrm>
        </p:grpSpPr>
        <p:sp>
          <p:nvSpPr>
            <p:cNvPr id="71" name="椭圆 70"/>
            <p:cNvSpPr/>
            <p:nvPr/>
          </p:nvSpPr>
          <p:spPr>
            <a:xfrm>
              <a:off x="9206" y="7787"/>
              <a:ext cx="548" cy="548"/>
            </a:xfrm>
            <a:prstGeom prst="ellipse">
              <a:avLst/>
            </a:prstGeom>
            <a:solidFill>
              <a:srgbClr val="55B7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思源黑体 CN Normal" panose="020B0500000000000000" charset="-122"/>
              </a:endParaRPr>
            </a:p>
          </p:txBody>
        </p:sp>
        <p:pic>
          <p:nvPicPr>
            <p:cNvPr id="72" name="图片 71" descr="303b32313533373635313bbbe3b1a8d5df"/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9292" y="7873"/>
              <a:ext cx="376" cy="376"/>
            </a:xfrm>
            <a:prstGeom prst="rect">
              <a:avLst/>
            </a:prstGeom>
          </p:spPr>
        </p:pic>
      </p:grpSp>
    </p:spTree>
  </p:cSld>
  <p:clrMapOvr>
    <a:masterClrMapping/>
  </p:clrMapOvr>
  <p:transition advTm="2000">
    <p:wedg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-1270" y="1270"/>
            <a:ext cx="12191365" cy="6856730"/>
          </a:xfrm>
          <a:prstGeom prst="rect">
            <a:avLst/>
          </a:prstGeom>
          <a:solidFill>
            <a:srgbClr val="55B7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思源黑体 CN Normal" panose="020B0500000000000000" charset="-122"/>
            </a:endParaRPr>
          </a:p>
        </p:txBody>
      </p:sp>
      <p:sp>
        <p:nvSpPr>
          <p:cNvPr id="19" name="椭圆 18"/>
          <p:cNvSpPr/>
          <p:nvPr userDrawn="1"/>
        </p:nvSpPr>
        <p:spPr>
          <a:xfrm flipH="1">
            <a:off x="-792480" y="-491490"/>
            <a:ext cx="2609215" cy="2609215"/>
          </a:xfrm>
          <a:prstGeom prst="ellipse">
            <a:avLst/>
          </a:prstGeom>
          <a:solidFill>
            <a:srgbClr val="FFBE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思源黑体 CN Normal" panose="020B0500000000000000" charset="-122"/>
            </a:endParaRPr>
          </a:p>
        </p:txBody>
      </p:sp>
      <p:sp>
        <p:nvSpPr>
          <p:cNvPr id="4" name="椭圆 3"/>
          <p:cNvSpPr/>
          <p:nvPr userDrawn="1"/>
        </p:nvSpPr>
        <p:spPr>
          <a:xfrm flipH="1">
            <a:off x="9194165" y="-1394460"/>
            <a:ext cx="4415155" cy="4415155"/>
          </a:xfrm>
          <a:prstGeom prst="ellipse">
            <a:avLst/>
          </a:prstGeom>
          <a:solidFill>
            <a:srgbClr val="FFBE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思源黑体 CN Normal" panose="020B0500000000000000" charset="-122"/>
            </a:endParaRPr>
          </a:p>
        </p:txBody>
      </p:sp>
      <p:sp>
        <p:nvSpPr>
          <p:cNvPr id="7" name="矩形 6"/>
          <p:cNvSpPr/>
          <p:nvPr userDrawn="1"/>
        </p:nvSpPr>
        <p:spPr>
          <a:xfrm>
            <a:off x="406400" y="429895"/>
            <a:ext cx="11376660" cy="599694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思源黑体 CN Normal" panose="020B0500000000000000" charset="-122"/>
            </a:endParaRPr>
          </a:p>
        </p:txBody>
      </p:sp>
      <p:grpSp>
        <p:nvGrpSpPr>
          <p:cNvPr id="13" name="组合 12"/>
          <p:cNvGrpSpPr/>
          <p:nvPr userDrawn="1"/>
        </p:nvGrpSpPr>
        <p:grpSpPr>
          <a:xfrm>
            <a:off x="605790" y="777240"/>
            <a:ext cx="551180" cy="551180"/>
            <a:chOff x="9206" y="7787"/>
            <a:chExt cx="548" cy="548"/>
          </a:xfrm>
        </p:grpSpPr>
        <p:sp>
          <p:nvSpPr>
            <p:cNvPr id="71" name="椭圆 70"/>
            <p:cNvSpPr/>
            <p:nvPr/>
          </p:nvSpPr>
          <p:spPr>
            <a:xfrm>
              <a:off x="9206" y="7787"/>
              <a:ext cx="548" cy="548"/>
            </a:xfrm>
            <a:prstGeom prst="ellipse">
              <a:avLst/>
            </a:prstGeom>
            <a:solidFill>
              <a:srgbClr val="55B7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思源黑体 CN Normal" panose="020B0500000000000000" charset="-122"/>
              </a:endParaRPr>
            </a:p>
          </p:txBody>
        </p:sp>
        <p:pic>
          <p:nvPicPr>
            <p:cNvPr id="72" name="图片 71" descr="303b32313533373635313bbbe3b1a8d5df"/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9292" y="7873"/>
              <a:ext cx="376" cy="376"/>
            </a:xfrm>
            <a:prstGeom prst="rect">
              <a:avLst/>
            </a:prstGeom>
          </p:spPr>
        </p:pic>
      </p:grpSp>
    </p:spTree>
  </p:cSld>
  <p:clrMapOvr>
    <a:masterClrMapping/>
  </p:clrMapOvr>
  <p:transition advTm="2000">
    <p:wedg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-1270" y="1270"/>
            <a:ext cx="12191365" cy="6856730"/>
          </a:xfrm>
          <a:prstGeom prst="rect">
            <a:avLst/>
          </a:prstGeom>
          <a:solidFill>
            <a:srgbClr val="55B7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思源黑体 CN Normal" panose="020B0500000000000000" charset="-122"/>
            </a:endParaRPr>
          </a:p>
        </p:txBody>
      </p:sp>
      <p:sp>
        <p:nvSpPr>
          <p:cNvPr id="19" name="椭圆 18"/>
          <p:cNvSpPr/>
          <p:nvPr userDrawn="1"/>
        </p:nvSpPr>
        <p:spPr>
          <a:xfrm flipH="1">
            <a:off x="-792480" y="-491490"/>
            <a:ext cx="2609215" cy="2609215"/>
          </a:xfrm>
          <a:prstGeom prst="ellipse">
            <a:avLst/>
          </a:prstGeom>
          <a:solidFill>
            <a:srgbClr val="FFBE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思源黑体 CN Normal" panose="020B0500000000000000" charset="-122"/>
            </a:endParaRPr>
          </a:p>
        </p:txBody>
      </p:sp>
      <p:sp>
        <p:nvSpPr>
          <p:cNvPr id="4" name="椭圆 3"/>
          <p:cNvSpPr/>
          <p:nvPr userDrawn="1"/>
        </p:nvSpPr>
        <p:spPr>
          <a:xfrm flipH="1">
            <a:off x="9194165" y="-1394460"/>
            <a:ext cx="4415155" cy="4415155"/>
          </a:xfrm>
          <a:prstGeom prst="ellipse">
            <a:avLst/>
          </a:prstGeom>
          <a:solidFill>
            <a:srgbClr val="FFBE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思源黑体 CN Normal" panose="020B0500000000000000" charset="-122"/>
            </a:endParaRPr>
          </a:p>
        </p:txBody>
      </p:sp>
      <p:sp>
        <p:nvSpPr>
          <p:cNvPr id="7" name="矩形 6"/>
          <p:cNvSpPr/>
          <p:nvPr userDrawn="1"/>
        </p:nvSpPr>
        <p:spPr>
          <a:xfrm>
            <a:off x="406400" y="429895"/>
            <a:ext cx="11376660" cy="599694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思源黑体 CN Normal" panose="020B0500000000000000" charset="-122"/>
            </a:endParaRPr>
          </a:p>
        </p:txBody>
      </p:sp>
      <p:grpSp>
        <p:nvGrpSpPr>
          <p:cNvPr id="13" name="组合 12"/>
          <p:cNvGrpSpPr/>
          <p:nvPr userDrawn="1"/>
        </p:nvGrpSpPr>
        <p:grpSpPr>
          <a:xfrm>
            <a:off x="605790" y="777240"/>
            <a:ext cx="551180" cy="551180"/>
            <a:chOff x="9206" y="7787"/>
            <a:chExt cx="548" cy="548"/>
          </a:xfrm>
        </p:grpSpPr>
        <p:sp>
          <p:nvSpPr>
            <p:cNvPr id="71" name="椭圆 70"/>
            <p:cNvSpPr/>
            <p:nvPr/>
          </p:nvSpPr>
          <p:spPr>
            <a:xfrm>
              <a:off x="9206" y="7787"/>
              <a:ext cx="548" cy="548"/>
            </a:xfrm>
            <a:prstGeom prst="ellipse">
              <a:avLst/>
            </a:prstGeom>
            <a:solidFill>
              <a:srgbClr val="55B7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思源黑体 CN Normal" panose="020B0500000000000000" charset="-122"/>
              </a:endParaRPr>
            </a:p>
          </p:txBody>
        </p:sp>
        <p:pic>
          <p:nvPicPr>
            <p:cNvPr id="72" name="图片 71" descr="303b32313533373635313bbbe3b1a8d5df"/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9292" y="7873"/>
              <a:ext cx="376" cy="376"/>
            </a:xfrm>
            <a:prstGeom prst="rect">
              <a:avLst/>
            </a:prstGeom>
          </p:spPr>
        </p:pic>
      </p:grpSp>
    </p:spTree>
  </p:cSld>
  <p:clrMapOvr>
    <a:masterClrMapping/>
  </p:clrMapOvr>
  <p:transition advTm="2000">
    <p:wedg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-1270" y="1270"/>
            <a:ext cx="12191365" cy="6856730"/>
          </a:xfrm>
          <a:prstGeom prst="rect">
            <a:avLst/>
          </a:prstGeom>
          <a:solidFill>
            <a:srgbClr val="55B7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思源黑体 CN Normal" panose="020B0500000000000000" charset="-122"/>
            </a:endParaRPr>
          </a:p>
        </p:txBody>
      </p:sp>
      <p:sp>
        <p:nvSpPr>
          <p:cNvPr id="19" name="椭圆 18"/>
          <p:cNvSpPr/>
          <p:nvPr userDrawn="1"/>
        </p:nvSpPr>
        <p:spPr>
          <a:xfrm flipH="1">
            <a:off x="-792480" y="-491490"/>
            <a:ext cx="2609215" cy="2609215"/>
          </a:xfrm>
          <a:prstGeom prst="ellipse">
            <a:avLst/>
          </a:prstGeom>
          <a:solidFill>
            <a:srgbClr val="FFBE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思源黑体 CN Normal" panose="020B0500000000000000" charset="-122"/>
            </a:endParaRPr>
          </a:p>
        </p:txBody>
      </p:sp>
      <p:sp>
        <p:nvSpPr>
          <p:cNvPr id="4" name="椭圆 3"/>
          <p:cNvSpPr/>
          <p:nvPr userDrawn="1"/>
        </p:nvSpPr>
        <p:spPr>
          <a:xfrm flipH="1">
            <a:off x="9194165" y="-1394460"/>
            <a:ext cx="4415155" cy="4415155"/>
          </a:xfrm>
          <a:prstGeom prst="ellipse">
            <a:avLst/>
          </a:prstGeom>
          <a:solidFill>
            <a:srgbClr val="FFBE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思源黑体 CN Normal" panose="020B0500000000000000" charset="-122"/>
            </a:endParaRPr>
          </a:p>
        </p:txBody>
      </p:sp>
      <p:sp>
        <p:nvSpPr>
          <p:cNvPr id="7" name="矩形 6"/>
          <p:cNvSpPr/>
          <p:nvPr userDrawn="1"/>
        </p:nvSpPr>
        <p:spPr>
          <a:xfrm>
            <a:off x="406400" y="429895"/>
            <a:ext cx="11376660" cy="599694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思源黑体 CN Normal" panose="020B0500000000000000" charset="-122"/>
            </a:endParaRPr>
          </a:p>
        </p:txBody>
      </p:sp>
      <p:grpSp>
        <p:nvGrpSpPr>
          <p:cNvPr id="13" name="组合 12"/>
          <p:cNvGrpSpPr/>
          <p:nvPr userDrawn="1"/>
        </p:nvGrpSpPr>
        <p:grpSpPr>
          <a:xfrm>
            <a:off x="605790" y="777240"/>
            <a:ext cx="551180" cy="551180"/>
            <a:chOff x="9206" y="7787"/>
            <a:chExt cx="548" cy="548"/>
          </a:xfrm>
        </p:grpSpPr>
        <p:sp>
          <p:nvSpPr>
            <p:cNvPr id="71" name="椭圆 70"/>
            <p:cNvSpPr/>
            <p:nvPr/>
          </p:nvSpPr>
          <p:spPr>
            <a:xfrm>
              <a:off x="9206" y="7787"/>
              <a:ext cx="548" cy="548"/>
            </a:xfrm>
            <a:prstGeom prst="ellipse">
              <a:avLst/>
            </a:prstGeom>
            <a:solidFill>
              <a:srgbClr val="55B7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思源黑体 CN Normal" panose="020B0500000000000000" charset="-122"/>
              </a:endParaRPr>
            </a:p>
          </p:txBody>
        </p:sp>
        <p:pic>
          <p:nvPicPr>
            <p:cNvPr id="72" name="图片 71" descr="303b32313533373635313bbbe3b1a8d5df"/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9292" y="7873"/>
              <a:ext cx="376" cy="376"/>
            </a:xfrm>
            <a:prstGeom prst="rect">
              <a:avLst/>
            </a:prstGeom>
          </p:spPr>
        </p:pic>
      </p:grpSp>
    </p:spTree>
  </p:cSld>
  <p:clrMapOvr>
    <a:masterClrMapping/>
  </p:clrMapOvr>
  <p:transition advTm="2000">
    <p:wedg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-1270" y="1270"/>
            <a:ext cx="12191365" cy="6856730"/>
          </a:xfrm>
          <a:prstGeom prst="rect">
            <a:avLst/>
          </a:prstGeom>
          <a:solidFill>
            <a:srgbClr val="55B7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思源黑体 CN Normal" panose="020B0500000000000000" charset="-122"/>
            </a:endParaRPr>
          </a:p>
        </p:txBody>
      </p:sp>
      <p:sp>
        <p:nvSpPr>
          <p:cNvPr id="19" name="椭圆 18"/>
          <p:cNvSpPr/>
          <p:nvPr userDrawn="1"/>
        </p:nvSpPr>
        <p:spPr>
          <a:xfrm flipH="1">
            <a:off x="-792480" y="-491490"/>
            <a:ext cx="2609215" cy="2609215"/>
          </a:xfrm>
          <a:prstGeom prst="ellipse">
            <a:avLst/>
          </a:prstGeom>
          <a:solidFill>
            <a:srgbClr val="FFBE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思源黑体 CN Normal" panose="020B0500000000000000" charset="-122"/>
            </a:endParaRPr>
          </a:p>
        </p:txBody>
      </p:sp>
      <p:sp>
        <p:nvSpPr>
          <p:cNvPr id="4" name="椭圆 3"/>
          <p:cNvSpPr/>
          <p:nvPr userDrawn="1"/>
        </p:nvSpPr>
        <p:spPr>
          <a:xfrm flipH="1">
            <a:off x="9194165" y="-1394460"/>
            <a:ext cx="4415155" cy="4415155"/>
          </a:xfrm>
          <a:prstGeom prst="ellipse">
            <a:avLst/>
          </a:prstGeom>
          <a:solidFill>
            <a:srgbClr val="FFBE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思源黑体 CN Normal" panose="020B0500000000000000" charset="-122"/>
            </a:endParaRPr>
          </a:p>
        </p:txBody>
      </p:sp>
      <p:sp>
        <p:nvSpPr>
          <p:cNvPr id="7" name="矩形 6"/>
          <p:cNvSpPr/>
          <p:nvPr userDrawn="1"/>
        </p:nvSpPr>
        <p:spPr>
          <a:xfrm>
            <a:off x="406400" y="429895"/>
            <a:ext cx="11376660" cy="599694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思源黑体 CN Normal" panose="020B0500000000000000" charset="-122"/>
            </a:endParaRPr>
          </a:p>
        </p:txBody>
      </p:sp>
      <p:grpSp>
        <p:nvGrpSpPr>
          <p:cNvPr id="13" name="组合 12"/>
          <p:cNvGrpSpPr/>
          <p:nvPr userDrawn="1"/>
        </p:nvGrpSpPr>
        <p:grpSpPr>
          <a:xfrm>
            <a:off x="605790" y="777240"/>
            <a:ext cx="551180" cy="551180"/>
            <a:chOff x="9206" y="7787"/>
            <a:chExt cx="548" cy="548"/>
          </a:xfrm>
        </p:grpSpPr>
        <p:sp>
          <p:nvSpPr>
            <p:cNvPr id="71" name="椭圆 70"/>
            <p:cNvSpPr/>
            <p:nvPr/>
          </p:nvSpPr>
          <p:spPr>
            <a:xfrm>
              <a:off x="9206" y="7787"/>
              <a:ext cx="548" cy="548"/>
            </a:xfrm>
            <a:prstGeom prst="ellipse">
              <a:avLst/>
            </a:prstGeom>
            <a:solidFill>
              <a:srgbClr val="55B7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思源黑体 CN Normal" panose="020B0500000000000000" charset="-122"/>
              </a:endParaRPr>
            </a:p>
          </p:txBody>
        </p:sp>
        <p:pic>
          <p:nvPicPr>
            <p:cNvPr id="72" name="图片 71" descr="303b32313533373635313bbbe3b1a8d5df"/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9292" y="7873"/>
              <a:ext cx="376" cy="376"/>
            </a:xfrm>
            <a:prstGeom prst="rect">
              <a:avLst/>
            </a:prstGeom>
          </p:spPr>
        </p:pic>
      </p:grpSp>
    </p:spTree>
  </p:cSld>
  <p:clrMapOvr>
    <a:masterClrMapping/>
  </p:clrMapOvr>
  <p:transition advTm="2000">
    <p:wedg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-1270" y="1270"/>
            <a:ext cx="12191365" cy="6856730"/>
          </a:xfrm>
          <a:prstGeom prst="rect">
            <a:avLst/>
          </a:prstGeom>
          <a:solidFill>
            <a:srgbClr val="55B7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思源黑体 CN Normal" panose="020B0500000000000000" charset="-122"/>
            </a:endParaRPr>
          </a:p>
        </p:txBody>
      </p:sp>
      <p:sp>
        <p:nvSpPr>
          <p:cNvPr id="19" name="椭圆 18"/>
          <p:cNvSpPr/>
          <p:nvPr userDrawn="1"/>
        </p:nvSpPr>
        <p:spPr>
          <a:xfrm flipH="1">
            <a:off x="-792480" y="-491490"/>
            <a:ext cx="2609215" cy="2609215"/>
          </a:xfrm>
          <a:prstGeom prst="ellipse">
            <a:avLst/>
          </a:prstGeom>
          <a:solidFill>
            <a:srgbClr val="FFBE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思源黑体 CN Normal" panose="020B0500000000000000" charset="-122"/>
            </a:endParaRPr>
          </a:p>
        </p:txBody>
      </p:sp>
      <p:sp>
        <p:nvSpPr>
          <p:cNvPr id="4" name="椭圆 3"/>
          <p:cNvSpPr/>
          <p:nvPr userDrawn="1"/>
        </p:nvSpPr>
        <p:spPr>
          <a:xfrm flipH="1">
            <a:off x="9194165" y="-1394460"/>
            <a:ext cx="4415155" cy="4415155"/>
          </a:xfrm>
          <a:prstGeom prst="ellipse">
            <a:avLst/>
          </a:prstGeom>
          <a:solidFill>
            <a:srgbClr val="FFBE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思源黑体 CN Normal" panose="020B0500000000000000" charset="-122"/>
            </a:endParaRPr>
          </a:p>
        </p:txBody>
      </p:sp>
      <p:sp>
        <p:nvSpPr>
          <p:cNvPr id="7" name="矩形 6"/>
          <p:cNvSpPr/>
          <p:nvPr userDrawn="1"/>
        </p:nvSpPr>
        <p:spPr>
          <a:xfrm>
            <a:off x="406400" y="429895"/>
            <a:ext cx="11376660" cy="599694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思源黑体 CN Normal" panose="020B0500000000000000" charset="-122"/>
            </a:endParaRPr>
          </a:p>
        </p:txBody>
      </p:sp>
      <p:grpSp>
        <p:nvGrpSpPr>
          <p:cNvPr id="13" name="组合 12"/>
          <p:cNvGrpSpPr/>
          <p:nvPr userDrawn="1"/>
        </p:nvGrpSpPr>
        <p:grpSpPr>
          <a:xfrm>
            <a:off x="605790" y="777240"/>
            <a:ext cx="551180" cy="551180"/>
            <a:chOff x="9206" y="7787"/>
            <a:chExt cx="548" cy="548"/>
          </a:xfrm>
        </p:grpSpPr>
        <p:sp>
          <p:nvSpPr>
            <p:cNvPr id="71" name="椭圆 70"/>
            <p:cNvSpPr/>
            <p:nvPr/>
          </p:nvSpPr>
          <p:spPr>
            <a:xfrm>
              <a:off x="9206" y="7787"/>
              <a:ext cx="548" cy="548"/>
            </a:xfrm>
            <a:prstGeom prst="ellipse">
              <a:avLst/>
            </a:prstGeom>
            <a:solidFill>
              <a:srgbClr val="55B7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思源黑体 CN Normal" panose="020B0500000000000000" charset="-122"/>
              </a:endParaRPr>
            </a:p>
          </p:txBody>
        </p:sp>
        <p:pic>
          <p:nvPicPr>
            <p:cNvPr id="72" name="图片 71" descr="303b32313533373635313bbbe3b1a8d5df"/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9292" y="7873"/>
              <a:ext cx="376" cy="376"/>
            </a:xfrm>
            <a:prstGeom prst="rect">
              <a:avLst/>
            </a:prstGeom>
          </p:spPr>
        </p:pic>
      </p:grpSp>
    </p:spTree>
  </p:cSld>
  <p:clrMapOvr>
    <a:masterClrMapping/>
  </p:clrMapOvr>
  <p:transition advTm="2000">
    <p:wedg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-1270" y="1270"/>
            <a:ext cx="12191365" cy="6856730"/>
          </a:xfrm>
          <a:prstGeom prst="rect">
            <a:avLst/>
          </a:prstGeom>
          <a:solidFill>
            <a:srgbClr val="55B7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思源黑体 CN Normal" panose="020B0500000000000000" charset="-122"/>
            </a:endParaRPr>
          </a:p>
        </p:txBody>
      </p:sp>
      <p:sp>
        <p:nvSpPr>
          <p:cNvPr id="19" name="椭圆 18"/>
          <p:cNvSpPr/>
          <p:nvPr userDrawn="1"/>
        </p:nvSpPr>
        <p:spPr>
          <a:xfrm flipH="1">
            <a:off x="-792480" y="-491490"/>
            <a:ext cx="2609215" cy="2609215"/>
          </a:xfrm>
          <a:prstGeom prst="ellipse">
            <a:avLst/>
          </a:prstGeom>
          <a:solidFill>
            <a:srgbClr val="FFBE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思源黑体 CN Normal" panose="020B0500000000000000" charset="-122"/>
            </a:endParaRPr>
          </a:p>
        </p:txBody>
      </p:sp>
      <p:sp>
        <p:nvSpPr>
          <p:cNvPr id="4" name="椭圆 3"/>
          <p:cNvSpPr/>
          <p:nvPr userDrawn="1"/>
        </p:nvSpPr>
        <p:spPr>
          <a:xfrm flipH="1">
            <a:off x="9194165" y="-1394460"/>
            <a:ext cx="4415155" cy="4415155"/>
          </a:xfrm>
          <a:prstGeom prst="ellipse">
            <a:avLst/>
          </a:prstGeom>
          <a:solidFill>
            <a:srgbClr val="FFBE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思源黑体 CN Normal" panose="020B0500000000000000" charset="-122"/>
            </a:endParaRPr>
          </a:p>
        </p:txBody>
      </p:sp>
      <p:sp>
        <p:nvSpPr>
          <p:cNvPr id="7" name="矩形 6"/>
          <p:cNvSpPr/>
          <p:nvPr userDrawn="1"/>
        </p:nvSpPr>
        <p:spPr>
          <a:xfrm>
            <a:off x="406400" y="429895"/>
            <a:ext cx="11376660" cy="599694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思源黑体 CN Normal" panose="020B0500000000000000" charset="-122"/>
            </a:endParaRPr>
          </a:p>
        </p:txBody>
      </p:sp>
    </p:spTree>
  </p:cSld>
  <p:clrMapOvr>
    <a:masterClrMapping/>
  </p:clrMapOvr>
  <p:transition advTm="2000">
    <p:wedge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2000">
    <p:wedge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图形"/>
          <p:cNvSpPr/>
          <p:nvPr userDrawn="1"/>
        </p:nvSpPr>
        <p:spPr>
          <a:xfrm>
            <a:off x="635" y="-4445"/>
            <a:ext cx="12191365" cy="6867525"/>
          </a:xfrm>
          <a:prstGeom prst="rect">
            <a:avLst/>
          </a:prstGeom>
          <a:solidFill>
            <a:srgbClr val="55B7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思源黑体 CN Normal" panose="020B0500000000000000" charset="-122"/>
            </a:endParaRPr>
          </a:p>
        </p:txBody>
      </p:sp>
      <p:sp>
        <p:nvSpPr>
          <p:cNvPr id="30" name="图形"/>
          <p:cNvSpPr/>
          <p:nvPr userDrawn="1"/>
        </p:nvSpPr>
        <p:spPr>
          <a:xfrm flipH="1">
            <a:off x="9877425" y="4608830"/>
            <a:ext cx="3295015" cy="3295015"/>
          </a:xfrm>
          <a:prstGeom prst="ellipse">
            <a:avLst/>
          </a:prstGeom>
          <a:solidFill>
            <a:srgbClr val="FFBE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思源黑体 CN Normal" panose="020B0500000000000000" charset="-122"/>
            </a:endParaRPr>
          </a:p>
        </p:txBody>
      </p:sp>
      <p:sp>
        <p:nvSpPr>
          <p:cNvPr id="31" name="图形"/>
          <p:cNvSpPr/>
          <p:nvPr userDrawn="1"/>
        </p:nvSpPr>
        <p:spPr>
          <a:xfrm>
            <a:off x="-1859915" y="-1424305"/>
            <a:ext cx="6671945" cy="6671945"/>
          </a:xfrm>
          <a:prstGeom prst="ellipse">
            <a:avLst/>
          </a:prstGeom>
          <a:solidFill>
            <a:srgbClr val="FFBE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思源黑体 CN Normal" panose="020B0500000000000000" charset="-122"/>
            </a:endParaRPr>
          </a:p>
        </p:txBody>
      </p:sp>
      <p:sp>
        <p:nvSpPr>
          <p:cNvPr id="14" name="图形"/>
          <p:cNvSpPr/>
          <p:nvPr userDrawn="1"/>
        </p:nvSpPr>
        <p:spPr>
          <a:xfrm>
            <a:off x="541020" y="557530"/>
            <a:ext cx="11110595" cy="5743575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思源黑体 CN Normal" panose="020B0500000000000000" charset="-122"/>
            </a:endParaRPr>
          </a:p>
        </p:txBody>
      </p:sp>
      <p:pic>
        <p:nvPicPr>
          <p:cNvPr id="15" name="图形" descr="g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14020" y="1282065"/>
            <a:ext cx="5227955" cy="5227955"/>
          </a:xfrm>
          <a:prstGeom prst="rect">
            <a:avLst/>
          </a:prstGeom>
        </p:spPr>
      </p:pic>
      <p:sp>
        <p:nvSpPr>
          <p:cNvPr id="32" name="图形"/>
          <p:cNvSpPr/>
          <p:nvPr userDrawn="1"/>
        </p:nvSpPr>
        <p:spPr>
          <a:xfrm>
            <a:off x="386080" y="372428"/>
            <a:ext cx="11420475" cy="6113780"/>
          </a:xfrm>
          <a:prstGeom prst="rect">
            <a:avLst/>
          </a:prstGeom>
          <a:noFill/>
          <a:ln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思源黑体 CN Normal" panose="020B0500000000000000" charset="-122"/>
            </a:endParaRPr>
          </a:p>
        </p:txBody>
      </p:sp>
      <p:sp>
        <p:nvSpPr>
          <p:cNvPr id="11" name="圆角矩形 10"/>
          <p:cNvSpPr/>
          <p:nvPr userDrawn="1"/>
        </p:nvSpPr>
        <p:spPr>
          <a:xfrm>
            <a:off x="7719060" y="1110615"/>
            <a:ext cx="1008000" cy="288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圆角矩形 11"/>
          <p:cNvSpPr/>
          <p:nvPr userDrawn="1"/>
        </p:nvSpPr>
        <p:spPr>
          <a:xfrm>
            <a:off x="10303765" y="1110615"/>
            <a:ext cx="1007745" cy="288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圆角矩形 12"/>
          <p:cNvSpPr/>
          <p:nvPr userDrawn="1"/>
        </p:nvSpPr>
        <p:spPr>
          <a:xfrm>
            <a:off x="9011540" y="1110615"/>
            <a:ext cx="1007745" cy="288000"/>
          </a:xfrm>
          <a:prstGeom prst="roundRect">
            <a:avLst>
              <a:gd name="adj" fmla="val 50000"/>
            </a:avLst>
          </a:prstGeom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ransition advTm="2000">
    <p:wedge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-1270" y="1270"/>
            <a:ext cx="12191365" cy="6856730"/>
          </a:xfrm>
          <a:prstGeom prst="rect">
            <a:avLst/>
          </a:prstGeom>
          <a:solidFill>
            <a:srgbClr val="55B7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思源黑体 CN Normal" panose="020B0500000000000000" charset="-122"/>
            </a:endParaRPr>
          </a:p>
        </p:txBody>
      </p:sp>
      <p:sp>
        <p:nvSpPr>
          <p:cNvPr id="19" name="椭圆 18"/>
          <p:cNvSpPr/>
          <p:nvPr userDrawn="1"/>
        </p:nvSpPr>
        <p:spPr>
          <a:xfrm flipH="1">
            <a:off x="-792480" y="-491490"/>
            <a:ext cx="2609215" cy="2609215"/>
          </a:xfrm>
          <a:prstGeom prst="ellipse">
            <a:avLst/>
          </a:prstGeom>
          <a:solidFill>
            <a:srgbClr val="FFBE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思源黑体 CN Normal" panose="020B0500000000000000" charset="-122"/>
            </a:endParaRPr>
          </a:p>
        </p:txBody>
      </p:sp>
      <p:sp>
        <p:nvSpPr>
          <p:cNvPr id="4" name="椭圆 3"/>
          <p:cNvSpPr/>
          <p:nvPr userDrawn="1"/>
        </p:nvSpPr>
        <p:spPr>
          <a:xfrm flipH="1">
            <a:off x="9194165" y="-1394460"/>
            <a:ext cx="4415155" cy="4415155"/>
          </a:xfrm>
          <a:prstGeom prst="ellipse">
            <a:avLst/>
          </a:prstGeom>
          <a:solidFill>
            <a:srgbClr val="FFBE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思源黑体 CN Normal" panose="020B0500000000000000" charset="-122"/>
            </a:endParaRPr>
          </a:p>
        </p:txBody>
      </p:sp>
      <p:sp>
        <p:nvSpPr>
          <p:cNvPr id="7" name="矩形 6"/>
          <p:cNvSpPr/>
          <p:nvPr userDrawn="1"/>
        </p:nvSpPr>
        <p:spPr>
          <a:xfrm>
            <a:off x="406400" y="429895"/>
            <a:ext cx="11376660" cy="599694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思源黑体 CN Normal" panose="020B0500000000000000" charset="-122"/>
            </a:endParaRPr>
          </a:p>
        </p:txBody>
      </p:sp>
    </p:spTree>
  </p:cSld>
  <p:clrMapOvr>
    <a:masterClrMapping/>
  </p:clrMapOvr>
  <p:transition advTm="2000">
    <p:wedge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图形"/>
          <p:cNvSpPr/>
          <p:nvPr userDrawn="1"/>
        </p:nvSpPr>
        <p:spPr>
          <a:xfrm>
            <a:off x="-635" y="0"/>
            <a:ext cx="12191365" cy="6856730"/>
          </a:xfrm>
          <a:prstGeom prst="rect">
            <a:avLst/>
          </a:prstGeom>
          <a:solidFill>
            <a:srgbClr val="55B7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思源黑体 CN Normal" panose="020B0500000000000000" charset="-122"/>
            </a:endParaRPr>
          </a:p>
        </p:txBody>
      </p:sp>
      <p:sp>
        <p:nvSpPr>
          <p:cNvPr id="3" name="图形"/>
          <p:cNvSpPr/>
          <p:nvPr userDrawn="1"/>
        </p:nvSpPr>
        <p:spPr>
          <a:xfrm>
            <a:off x="6854190" y="2338705"/>
            <a:ext cx="6510655" cy="6510655"/>
          </a:xfrm>
          <a:prstGeom prst="ellipse">
            <a:avLst/>
          </a:prstGeom>
          <a:solidFill>
            <a:srgbClr val="FFBE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思源黑体 CN Normal" panose="020B0500000000000000" charset="-122"/>
            </a:endParaRPr>
          </a:p>
        </p:txBody>
      </p:sp>
      <p:sp>
        <p:nvSpPr>
          <p:cNvPr id="4" name="图形"/>
          <p:cNvSpPr/>
          <p:nvPr userDrawn="1"/>
        </p:nvSpPr>
        <p:spPr>
          <a:xfrm>
            <a:off x="-864235" y="-1227455"/>
            <a:ext cx="2631440" cy="2631440"/>
          </a:xfrm>
          <a:prstGeom prst="ellipse">
            <a:avLst/>
          </a:prstGeom>
          <a:solidFill>
            <a:srgbClr val="FFBE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思源黑体 CN Normal" panose="020B0500000000000000" charset="-122"/>
            </a:endParaRPr>
          </a:p>
        </p:txBody>
      </p:sp>
      <p:sp>
        <p:nvSpPr>
          <p:cNvPr id="7" name="图形"/>
          <p:cNvSpPr/>
          <p:nvPr userDrawn="1"/>
        </p:nvSpPr>
        <p:spPr>
          <a:xfrm>
            <a:off x="406400" y="429895"/>
            <a:ext cx="11376660" cy="599694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思源黑体 CN Normal" panose="020B0500000000000000" charset="-122"/>
            </a:endParaRPr>
          </a:p>
        </p:txBody>
      </p:sp>
      <p:pic>
        <p:nvPicPr>
          <p:cNvPr id="5" name="图形" descr="线上直播教育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524500" y="672465"/>
            <a:ext cx="5487670" cy="5487670"/>
          </a:xfrm>
          <a:prstGeom prst="rect">
            <a:avLst/>
          </a:prstGeom>
        </p:spPr>
      </p:pic>
      <p:sp>
        <p:nvSpPr>
          <p:cNvPr id="8" name="图形"/>
          <p:cNvSpPr/>
          <p:nvPr userDrawn="1"/>
        </p:nvSpPr>
        <p:spPr>
          <a:xfrm>
            <a:off x="1028700" y="852170"/>
            <a:ext cx="935990" cy="380365"/>
          </a:xfrm>
          <a:prstGeom prst="roundRect">
            <a:avLst>
              <a:gd name="adj" fmla="val 50000"/>
            </a:avLst>
          </a:prstGeom>
          <a:solidFill>
            <a:srgbClr val="74C4BD"/>
          </a:solidFill>
          <a:ln w="635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2">
                  <a:alpha val="70000"/>
                </a:schemeClr>
              </a:solidFill>
              <a:effectLst/>
              <a:uLnTx/>
              <a:uFillTx/>
              <a:latin typeface="思源黑体 CN Medium" panose="020B0500000000000000" charset="-122"/>
              <a:ea typeface="思源黑体 CN Medium" panose="020B0500000000000000" charset="-122"/>
              <a:cs typeface="思源黑体 CN Medium" panose="020B0500000000000000" charset="-122"/>
            </a:endParaRPr>
          </a:p>
        </p:txBody>
      </p:sp>
      <p:cxnSp>
        <p:nvCxnSpPr>
          <p:cNvPr id="10" name="图形"/>
          <p:cNvCxnSpPr/>
          <p:nvPr userDrawn="1"/>
        </p:nvCxnSpPr>
        <p:spPr>
          <a:xfrm>
            <a:off x="874395" y="5325745"/>
            <a:ext cx="3635375" cy="0"/>
          </a:xfrm>
          <a:prstGeom prst="line">
            <a:avLst/>
          </a:prstGeom>
          <a:ln>
            <a:solidFill>
              <a:schemeClr val="bg2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图形"/>
          <p:cNvCxnSpPr/>
          <p:nvPr userDrawn="1"/>
        </p:nvCxnSpPr>
        <p:spPr>
          <a:xfrm>
            <a:off x="845185" y="5325745"/>
            <a:ext cx="1696085" cy="0"/>
          </a:xfrm>
          <a:prstGeom prst="line">
            <a:avLst/>
          </a:prstGeom>
          <a:ln w="38100">
            <a:solidFill>
              <a:srgbClr val="55B7A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图形"/>
          <p:cNvSpPr/>
          <p:nvPr userDrawn="1"/>
        </p:nvSpPr>
        <p:spPr>
          <a:xfrm>
            <a:off x="5524500" y="1881505"/>
            <a:ext cx="194945" cy="194945"/>
          </a:xfrm>
          <a:prstGeom prst="ellipse">
            <a:avLst/>
          </a:prstGeom>
          <a:solidFill>
            <a:srgbClr val="55B7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思源黑体 CN Normal" panose="020B0500000000000000" charset="-122"/>
            </a:endParaRPr>
          </a:p>
        </p:txBody>
      </p:sp>
      <p:sp>
        <p:nvSpPr>
          <p:cNvPr id="13" name="图形"/>
          <p:cNvSpPr/>
          <p:nvPr userDrawn="1"/>
        </p:nvSpPr>
        <p:spPr>
          <a:xfrm>
            <a:off x="5897880" y="1232535"/>
            <a:ext cx="513715" cy="513715"/>
          </a:xfrm>
          <a:prstGeom prst="ellipse">
            <a:avLst/>
          </a:prstGeom>
          <a:solidFill>
            <a:srgbClr val="FFBE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思源黑体 CN Normal" panose="020B0500000000000000" charset="-122"/>
            </a:endParaRPr>
          </a:p>
        </p:txBody>
      </p:sp>
      <p:sp>
        <p:nvSpPr>
          <p:cNvPr id="14" name="图形"/>
          <p:cNvSpPr/>
          <p:nvPr userDrawn="1"/>
        </p:nvSpPr>
        <p:spPr>
          <a:xfrm>
            <a:off x="10904855" y="-657860"/>
            <a:ext cx="1890395" cy="1890395"/>
          </a:xfrm>
          <a:prstGeom prst="ellipse">
            <a:avLst/>
          </a:prstGeom>
          <a:solidFill>
            <a:srgbClr val="FFBE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思源黑体 CN Normal" panose="020B0500000000000000" charset="-122"/>
            </a:endParaRPr>
          </a:p>
        </p:txBody>
      </p:sp>
    </p:spTree>
  </p:cSld>
  <p:clrMapOvr>
    <a:masterClrMapping/>
  </p:clrMapOvr>
  <p:transition advTm="2000">
    <p:wedge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advTm="2000">
    <p:wedge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-1270" y="1270"/>
            <a:ext cx="12191365" cy="6856730"/>
          </a:xfrm>
          <a:prstGeom prst="rect">
            <a:avLst/>
          </a:prstGeom>
          <a:solidFill>
            <a:srgbClr val="55B7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思源黑体 CN Normal" panose="020B0500000000000000" charset="-122"/>
            </a:endParaRPr>
          </a:p>
        </p:txBody>
      </p:sp>
      <p:sp>
        <p:nvSpPr>
          <p:cNvPr id="19" name="椭圆 18"/>
          <p:cNvSpPr/>
          <p:nvPr userDrawn="1"/>
        </p:nvSpPr>
        <p:spPr>
          <a:xfrm flipH="1">
            <a:off x="-792480" y="-491490"/>
            <a:ext cx="2609215" cy="2609215"/>
          </a:xfrm>
          <a:prstGeom prst="ellipse">
            <a:avLst/>
          </a:prstGeom>
          <a:solidFill>
            <a:srgbClr val="FFBE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思源黑体 CN Normal" panose="020B0500000000000000" charset="-122"/>
            </a:endParaRPr>
          </a:p>
        </p:txBody>
      </p:sp>
      <p:sp>
        <p:nvSpPr>
          <p:cNvPr id="4" name="椭圆 3"/>
          <p:cNvSpPr/>
          <p:nvPr userDrawn="1"/>
        </p:nvSpPr>
        <p:spPr>
          <a:xfrm flipH="1">
            <a:off x="9194165" y="-1394460"/>
            <a:ext cx="4415155" cy="4415155"/>
          </a:xfrm>
          <a:prstGeom prst="ellipse">
            <a:avLst/>
          </a:prstGeom>
          <a:solidFill>
            <a:srgbClr val="FFBE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思源黑体 CN Normal" panose="020B0500000000000000" charset="-122"/>
            </a:endParaRPr>
          </a:p>
        </p:txBody>
      </p:sp>
      <p:sp>
        <p:nvSpPr>
          <p:cNvPr id="7" name="矩形 6"/>
          <p:cNvSpPr/>
          <p:nvPr userDrawn="1"/>
        </p:nvSpPr>
        <p:spPr>
          <a:xfrm>
            <a:off x="406400" y="429895"/>
            <a:ext cx="11376660" cy="599694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思源黑体 CN Normal" panose="020B0500000000000000" charset="-122"/>
            </a:endParaRPr>
          </a:p>
        </p:txBody>
      </p:sp>
      <p:grpSp>
        <p:nvGrpSpPr>
          <p:cNvPr id="13" name="组合 12"/>
          <p:cNvGrpSpPr/>
          <p:nvPr userDrawn="1"/>
        </p:nvGrpSpPr>
        <p:grpSpPr>
          <a:xfrm>
            <a:off x="605790" y="777240"/>
            <a:ext cx="551180" cy="551180"/>
            <a:chOff x="9206" y="7787"/>
            <a:chExt cx="548" cy="548"/>
          </a:xfrm>
        </p:grpSpPr>
        <p:sp>
          <p:nvSpPr>
            <p:cNvPr id="71" name="椭圆 70"/>
            <p:cNvSpPr/>
            <p:nvPr/>
          </p:nvSpPr>
          <p:spPr>
            <a:xfrm>
              <a:off x="9206" y="7787"/>
              <a:ext cx="548" cy="548"/>
            </a:xfrm>
            <a:prstGeom prst="ellipse">
              <a:avLst/>
            </a:prstGeom>
            <a:solidFill>
              <a:srgbClr val="55B7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思源黑体 CN Normal" panose="020B0500000000000000" charset="-122"/>
              </a:endParaRPr>
            </a:p>
          </p:txBody>
        </p:sp>
        <p:pic>
          <p:nvPicPr>
            <p:cNvPr id="72" name="图片 71" descr="303b32313533373635313bbbe3b1a8d5df"/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9292" y="7873"/>
              <a:ext cx="376" cy="376"/>
            </a:xfrm>
            <a:prstGeom prst="rect">
              <a:avLst/>
            </a:prstGeom>
          </p:spPr>
        </p:pic>
      </p:grpSp>
    </p:spTree>
  </p:cSld>
  <p:clrMapOvr>
    <a:masterClrMapping/>
  </p:clrMapOvr>
  <p:transition advTm="2000">
    <p:wedge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-1270" y="1270"/>
            <a:ext cx="12191365" cy="6856730"/>
          </a:xfrm>
          <a:prstGeom prst="rect">
            <a:avLst/>
          </a:prstGeom>
          <a:solidFill>
            <a:srgbClr val="55B7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思源黑体 CN Normal" panose="020B0500000000000000" charset="-122"/>
            </a:endParaRPr>
          </a:p>
        </p:txBody>
      </p:sp>
      <p:sp>
        <p:nvSpPr>
          <p:cNvPr id="19" name="椭圆 18"/>
          <p:cNvSpPr/>
          <p:nvPr userDrawn="1"/>
        </p:nvSpPr>
        <p:spPr>
          <a:xfrm flipH="1">
            <a:off x="-792480" y="-491490"/>
            <a:ext cx="2609215" cy="2609215"/>
          </a:xfrm>
          <a:prstGeom prst="ellipse">
            <a:avLst/>
          </a:prstGeom>
          <a:solidFill>
            <a:srgbClr val="FFBE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思源黑体 CN Normal" panose="020B0500000000000000" charset="-122"/>
            </a:endParaRPr>
          </a:p>
        </p:txBody>
      </p:sp>
      <p:sp>
        <p:nvSpPr>
          <p:cNvPr id="4" name="椭圆 3"/>
          <p:cNvSpPr/>
          <p:nvPr userDrawn="1"/>
        </p:nvSpPr>
        <p:spPr>
          <a:xfrm flipH="1">
            <a:off x="9194165" y="-1394460"/>
            <a:ext cx="4415155" cy="4415155"/>
          </a:xfrm>
          <a:prstGeom prst="ellipse">
            <a:avLst/>
          </a:prstGeom>
          <a:solidFill>
            <a:srgbClr val="FFBE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思源黑体 CN Normal" panose="020B0500000000000000" charset="-122"/>
            </a:endParaRPr>
          </a:p>
        </p:txBody>
      </p:sp>
      <p:sp>
        <p:nvSpPr>
          <p:cNvPr id="7" name="矩形 6"/>
          <p:cNvSpPr/>
          <p:nvPr userDrawn="1"/>
        </p:nvSpPr>
        <p:spPr>
          <a:xfrm>
            <a:off x="406400" y="429895"/>
            <a:ext cx="11376660" cy="599694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思源黑体 CN Normal" panose="020B0500000000000000" charset="-122"/>
            </a:endParaRPr>
          </a:p>
        </p:txBody>
      </p:sp>
      <p:grpSp>
        <p:nvGrpSpPr>
          <p:cNvPr id="13" name="组合 12"/>
          <p:cNvGrpSpPr/>
          <p:nvPr userDrawn="1"/>
        </p:nvGrpSpPr>
        <p:grpSpPr>
          <a:xfrm>
            <a:off x="605790" y="777240"/>
            <a:ext cx="551180" cy="551180"/>
            <a:chOff x="9206" y="7787"/>
            <a:chExt cx="548" cy="548"/>
          </a:xfrm>
        </p:grpSpPr>
        <p:sp>
          <p:nvSpPr>
            <p:cNvPr id="71" name="椭圆 70"/>
            <p:cNvSpPr/>
            <p:nvPr/>
          </p:nvSpPr>
          <p:spPr>
            <a:xfrm>
              <a:off x="9206" y="7787"/>
              <a:ext cx="548" cy="548"/>
            </a:xfrm>
            <a:prstGeom prst="ellipse">
              <a:avLst/>
            </a:prstGeom>
            <a:solidFill>
              <a:srgbClr val="55B7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思源黑体 CN Normal" panose="020B0500000000000000" charset="-122"/>
              </a:endParaRPr>
            </a:p>
          </p:txBody>
        </p:sp>
        <p:pic>
          <p:nvPicPr>
            <p:cNvPr id="72" name="图片 71" descr="303b32313533373635313bbbe3b1a8d5df"/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9292" y="7873"/>
              <a:ext cx="376" cy="376"/>
            </a:xfrm>
            <a:prstGeom prst="rect">
              <a:avLst/>
            </a:prstGeom>
          </p:spPr>
        </p:pic>
      </p:grpSp>
    </p:spTree>
  </p:cSld>
  <p:clrMapOvr>
    <a:masterClrMapping/>
  </p:clrMapOvr>
  <p:transition advTm="2000">
    <p:wedge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-1270" y="1270"/>
            <a:ext cx="12191365" cy="6856730"/>
          </a:xfrm>
          <a:prstGeom prst="rect">
            <a:avLst/>
          </a:prstGeom>
          <a:solidFill>
            <a:srgbClr val="55B7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思源黑体 CN Normal" panose="020B0500000000000000" charset="-122"/>
            </a:endParaRPr>
          </a:p>
        </p:txBody>
      </p:sp>
      <p:sp>
        <p:nvSpPr>
          <p:cNvPr id="19" name="椭圆 18"/>
          <p:cNvSpPr/>
          <p:nvPr userDrawn="1"/>
        </p:nvSpPr>
        <p:spPr>
          <a:xfrm flipH="1">
            <a:off x="-792480" y="-491490"/>
            <a:ext cx="2609215" cy="2609215"/>
          </a:xfrm>
          <a:prstGeom prst="ellipse">
            <a:avLst/>
          </a:prstGeom>
          <a:solidFill>
            <a:srgbClr val="FFBE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思源黑体 CN Normal" panose="020B0500000000000000" charset="-122"/>
            </a:endParaRPr>
          </a:p>
        </p:txBody>
      </p:sp>
      <p:sp>
        <p:nvSpPr>
          <p:cNvPr id="4" name="椭圆 3"/>
          <p:cNvSpPr/>
          <p:nvPr userDrawn="1"/>
        </p:nvSpPr>
        <p:spPr>
          <a:xfrm flipH="1">
            <a:off x="9194165" y="-1394460"/>
            <a:ext cx="4415155" cy="4415155"/>
          </a:xfrm>
          <a:prstGeom prst="ellipse">
            <a:avLst/>
          </a:prstGeom>
          <a:solidFill>
            <a:srgbClr val="FFBE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思源黑体 CN Normal" panose="020B0500000000000000" charset="-122"/>
            </a:endParaRPr>
          </a:p>
        </p:txBody>
      </p:sp>
      <p:sp>
        <p:nvSpPr>
          <p:cNvPr id="7" name="矩形 6"/>
          <p:cNvSpPr/>
          <p:nvPr userDrawn="1"/>
        </p:nvSpPr>
        <p:spPr>
          <a:xfrm>
            <a:off x="406400" y="429895"/>
            <a:ext cx="11376660" cy="599694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思源黑体 CN Normal" panose="020B0500000000000000" charset="-122"/>
            </a:endParaRPr>
          </a:p>
        </p:txBody>
      </p:sp>
      <p:grpSp>
        <p:nvGrpSpPr>
          <p:cNvPr id="13" name="组合 12"/>
          <p:cNvGrpSpPr/>
          <p:nvPr userDrawn="1"/>
        </p:nvGrpSpPr>
        <p:grpSpPr>
          <a:xfrm>
            <a:off x="605790" y="777240"/>
            <a:ext cx="551180" cy="551180"/>
            <a:chOff x="9206" y="7787"/>
            <a:chExt cx="548" cy="548"/>
          </a:xfrm>
        </p:grpSpPr>
        <p:sp>
          <p:nvSpPr>
            <p:cNvPr id="71" name="椭圆 70"/>
            <p:cNvSpPr/>
            <p:nvPr/>
          </p:nvSpPr>
          <p:spPr>
            <a:xfrm>
              <a:off x="9206" y="7787"/>
              <a:ext cx="548" cy="548"/>
            </a:xfrm>
            <a:prstGeom prst="ellipse">
              <a:avLst/>
            </a:prstGeom>
            <a:solidFill>
              <a:srgbClr val="55B7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思源黑体 CN Normal" panose="020B0500000000000000" charset="-122"/>
              </a:endParaRPr>
            </a:p>
          </p:txBody>
        </p:sp>
        <p:pic>
          <p:nvPicPr>
            <p:cNvPr id="72" name="图片 71" descr="303b32313533373635313bbbe3b1a8d5df"/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9292" y="7873"/>
              <a:ext cx="376" cy="376"/>
            </a:xfrm>
            <a:prstGeom prst="rect">
              <a:avLst/>
            </a:prstGeom>
          </p:spPr>
        </p:pic>
      </p:grpSp>
    </p:spTree>
  </p:cSld>
  <p:clrMapOvr>
    <a:masterClrMapping/>
  </p:clrMapOvr>
  <p:transition advTm="2000">
    <p:wedge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-1270" y="1270"/>
            <a:ext cx="12191365" cy="6856730"/>
          </a:xfrm>
          <a:prstGeom prst="rect">
            <a:avLst/>
          </a:prstGeom>
          <a:solidFill>
            <a:srgbClr val="55B7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思源黑体 CN Normal" panose="020B0500000000000000" charset="-122"/>
            </a:endParaRPr>
          </a:p>
        </p:txBody>
      </p:sp>
      <p:sp>
        <p:nvSpPr>
          <p:cNvPr id="19" name="椭圆 18"/>
          <p:cNvSpPr/>
          <p:nvPr userDrawn="1"/>
        </p:nvSpPr>
        <p:spPr>
          <a:xfrm flipH="1">
            <a:off x="-792480" y="-491490"/>
            <a:ext cx="2609215" cy="2609215"/>
          </a:xfrm>
          <a:prstGeom prst="ellipse">
            <a:avLst/>
          </a:prstGeom>
          <a:solidFill>
            <a:srgbClr val="FFBE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思源黑体 CN Normal" panose="020B0500000000000000" charset="-122"/>
            </a:endParaRPr>
          </a:p>
        </p:txBody>
      </p:sp>
      <p:sp>
        <p:nvSpPr>
          <p:cNvPr id="4" name="椭圆 3"/>
          <p:cNvSpPr/>
          <p:nvPr userDrawn="1"/>
        </p:nvSpPr>
        <p:spPr>
          <a:xfrm flipH="1">
            <a:off x="9194165" y="-1394460"/>
            <a:ext cx="4415155" cy="4415155"/>
          </a:xfrm>
          <a:prstGeom prst="ellipse">
            <a:avLst/>
          </a:prstGeom>
          <a:solidFill>
            <a:srgbClr val="FFBE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思源黑体 CN Normal" panose="020B0500000000000000" charset="-122"/>
            </a:endParaRPr>
          </a:p>
        </p:txBody>
      </p:sp>
      <p:sp>
        <p:nvSpPr>
          <p:cNvPr id="7" name="矩形 6"/>
          <p:cNvSpPr/>
          <p:nvPr userDrawn="1"/>
        </p:nvSpPr>
        <p:spPr>
          <a:xfrm>
            <a:off x="406400" y="429895"/>
            <a:ext cx="11376660" cy="599694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思源黑体 CN Normal" panose="020B0500000000000000" charset="-122"/>
            </a:endParaRPr>
          </a:p>
        </p:txBody>
      </p:sp>
      <p:grpSp>
        <p:nvGrpSpPr>
          <p:cNvPr id="13" name="组合 12"/>
          <p:cNvGrpSpPr/>
          <p:nvPr userDrawn="1"/>
        </p:nvGrpSpPr>
        <p:grpSpPr>
          <a:xfrm>
            <a:off x="605790" y="777240"/>
            <a:ext cx="551180" cy="551180"/>
            <a:chOff x="9206" y="7787"/>
            <a:chExt cx="548" cy="548"/>
          </a:xfrm>
        </p:grpSpPr>
        <p:sp>
          <p:nvSpPr>
            <p:cNvPr id="71" name="椭圆 70"/>
            <p:cNvSpPr/>
            <p:nvPr/>
          </p:nvSpPr>
          <p:spPr>
            <a:xfrm>
              <a:off x="9206" y="7787"/>
              <a:ext cx="548" cy="548"/>
            </a:xfrm>
            <a:prstGeom prst="ellipse">
              <a:avLst/>
            </a:prstGeom>
            <a:solidFill>
              <a:srgbClr val="55B7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思源黑体 CN Normal" panose="020B0500000000000000" charset="-122"/>
              </a:endParaRPr>
            </a:p>
          </p:txBody>
        </p:sp>
        <p:pic>
          <p:nvPicPr>
            <p:cNvPr id="72" name="图片 71" descr="303b32313533373635313bbbe3b1a8d5df"/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9292" y="7873"/>
              <a:ext cx="376" cy="376"/>
            </a:xfrm>
            <a:prstGeom prst="rect">
              <a:avLst/>
            </a:prstGeom>
          </p:spPr>
        </p:pic>
      </p:grpSp>
    </p:spTree>
  </p:cSld>
  <p:clrMapOvr>
    <a:masterClrMapping/>
  </p:clrMapOvr>
  <p:transition advTm="2000">
    <p:wedge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-1270" y="1270"/>
            <a:ext cx="12191365" cy="6856730"/>
          </a:xfrm>
          <a:prstGeom prst="rect">
            <a:avLst/>
          </a:prstGeom>
          <a:solidFill>
            <a:srgbClr val="55B7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思源黑体 CN Normal" panose="020B0500000000000000" charset="-122"/>
            </a:endParaRPr>
          </a:p>
        </p:txBody>
      </p:sp>
      <p:sp>
        <p:nvSpPr>
          <p:cNvPr id="19" name="椭圆 18"/>
          <p:cNvSpPr/>
          <p:nvPr userDrawn="1"/>
        </p:nvSpPr>
        <p:spPr>
          <a:xfrm flipH="1">
            <a:off x="-792480" y="-491490"/>
            <a:ext cx="2609215" cy="2609215"/>
          </a:xfrm>
          <a:prstGeom prst="ellipse">
            <a:avLst/>
          </a:prstGeom>
          <a:solidFill>
            <a:srgbClr val="FFBE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思源黑体 CN Normal" panose="020B0500000000000000" charset="-122"/>
            </a:endParaRPr>
          </a:p>
        </p:txBody>
      </p:sp>
      <p:sp>
        <p:nvSpPr>
          <p:cNvPr id="4" name="椭圆 3"/>
          <p:cNvSpPr/>
          <p:nvPr userDrawn="1"/>
        </p:nvSpPr>
        <p:spPr>
          <a:xfrm flipH="1">
            <a:off x="9194165" y="-1394460"/>
            <a:ext cx="4415155" cy="4415155"/>
          </a:xfrm>
          <a:prstGeom prst="ellipse">
            <a:avLst/>
          </a:prstGeom>
          <a:solidFill>
            <a:srgbClr val="FFBE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思源黑体 CN Normal" panose="020B0500000000000000" charset="-122"/>
            </a:endParaRPr>
          </a:p>
        </p:txBody>
      </p:sp>
      <p:sp>
        <p:nvSpPr>
          <p:cNvPr id="7" name="矩形 6"/>
          <p:cNvSpPr/>
          <p:nvPr userDrawn="1"/>
        </p:nvSpPr>
        <p:spPr>
          <a:xfrm>
            <a:off x="406400" y="429895"/>
            <a:ext cx="11376660" cy="599694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思源黑体 CN Normal" panose="020B0500000000000000" charset="-122"/>
            </a:endParaRPr>
          </a:p>
        </p:txBody>
      </p:sp>
      <p:grpSp>
        <p:nvGrpSpPr>
          <p:cNvPr id="13" name="组合 12"/>
          <p:cNvGrpSpPr/>
          <p:nvPr userDrawn="1"/>
        </p:nvGrpSpPr>
        <p:grpSpPr>
          <a:xfrm>
            <a:off x="605790" y="777240"/>
            <a:ext cx="551180" cy="551180"/>
            <a:chOff x="9206" y="7787"/>
            <a:chExt cx="548" cy="548"/>
          </a:xfrm>
        </p:grpSpPr>
        <p:sp>
          <p:nvSpPr>
            <p:cNvPr id="71" name="椭圆 70"/>
            <p:cNvSpPr/>
            <p:nvPr/>
          </p:nvSpPr>
          <p:spPr>
            <a:xfrm>
              <a:off x="9206" y="7787"/>
              <a:ext cx="548" cy="548"/>
            </a:xfrm>
            <a:prstGeom prst="ellipse">
              <a:avLst/>
            </a:prstGeom>
            <a:solidFill>
              <a:srgbClr val="55B7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思源黑体 CN Normal" panose="020B0500000000000000" charset="-122"/>
              </a:endParaRPr>
            </a:p>
          </p:txBody>
        </p:sp>
        <p:pic>
          <p:nvPicPr>
            <p:cNvPr id="72" name="图片 71" descr="303b32313533373635313bbbe3b1a8d5df"/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9292" y="7873"/>
              <a:ext cx="376" cy="376"/>
            </a:xfrm>
            <a:prstGeom prst="rect">
              <a:avLst/>
            </a:prstGeom>
          </p:spPr>
        </p:pic>
      </p:grpSp>
    </p:spTree>
  </p:cSld>
  <p:clrMapOvr>
    <a:masterClrMapping/>
  </p:clrMapOvr>
  <p:transition advTm="2000">
    <p:wedg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图形"/>
          <p:cNvSpPr/>
          <p:nvPr userDrawn="1"/>
        </p:nvSpPr>
        <p:spPr>
          <a:xfrm>
            <a:off x="-635" y="0"/>
            <a:ext cx="12191365" cy="6856730"/>
          </a:xfrm>
          <a:prstGeom prst="rect">
            <a:avLst/>
          </a:prstGeom>
          <a:solidFill>
            <a:srgbClr val="55B7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思源黑体 CN Normal" panose="020B0500000000000000" charset="-122"/>
            </a:endParaRPr>
          </a:p>
        </p:txBody>
      </p:sp>
      <p:sp>
        <p:nvSpPr>
          <p:cNvPr id="3" name="图形"/>
          <p:cNvSpPr/>
          <p:nvPr userDrawn="1"/>
        </p:nvSpPr>
        <p:spPr>
          <a:xfrm>
            <a:off x="6854190" y="2338705"/>
            <a:ext cx="6510655" cy="6510655"/>
          </a:xfrm>
          <a:prstGeom prst="ellipse">
            <a:avLst/>
          </a:prstGeom>
          <a:solidFill>
            <a:srgbClr val="FFBE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思源黑体 CN Normal" panose="020B0500000000000000" charset="-122"/>
            </a:endParaRPr>
          </a:p>
        </p:txBody>
      </p:sp>
      <p:sp>
        <p:nvSpPr>
          <p:cNvPr id="4" name="图形"/>
          <p:cNvSpPr/>
          <p:nvPr userDrawn="1"/>
        </p:nvSpPr>
        <p:spPr>
          <a:xfrm>
            <a:off x="-864235" y="-1227455"/>
            <a:ext cx="2631440" cy="2631440"/>
          </a:xfrm>
          <a:prstGeom prst="ellipse">
            <a:avLst/>
          </a:prstGeom>
          <a:solidFill>
            <a:srgbClr val="FFBE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思源黑体 CN Normal" panose="020B0500000000000000" charset="-122"/>
            </a:endParaRPr>
          </a:p>
        </p:txBody>
      </p:sp>
      <p:sp>
        <p:nvSpPr>
          <p:cNvPr id="7" name="图形"/>
          <p:cNvSpPr/>
          <p:nvPr userDrawn="1"/>
        </p:nvSpPr>
        <p:spPr>
          <a:xfrm>
            <a:off x="406400" y="429895"/>
            <a:ext cx="11376660" cy="599694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思源黑体 CN Normal" panose="020B0500000000000000" charset="-122"/>
            </a:endParaRPr>
          </a:p>
        </p:txBody>
      </p:sp>
      <p:pic>
        <p:nvPicPr>
          <p:cNvPr id="5" name="图形" descr="线上直播教育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524500" y="672465"/>
            <a:ext cx="5487670" cy="5487670"/>
          </a:xfrm>
          <a:prstGeom prst="rect">
            <a:avLst/>
          </a:prstGeom>
        </p:spPr>
      </p:pic>
      <p:sp>
        <p:nvSpPr>
          <p:cNvPr id="8" name="图形"/>
          <p:cNvSpPr/>
          <p:nvPr userDrawn="1"/>
        </p:nvSpPr>
        <p:spPr>
          <a:xfrm>
            <a:off x="1028700" y="852170"/>
            <a:ext cx="935990" cy="380365"/>
          </a:xfrm>
          <a:prstGeom prst="roundRect">
            <a:avLst>
              <a:gd name="adj" fmla="val 50000"/>
            </a:avLst>
          </a:prstGeom>
          <a:solidFill>
            <a:srgbClr val="74C4BD"/>
          </a:solidFill>
          <a:ln w="635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2">
                  <a:alpha val="70000"/>
                </a:schemeClr>
              </a:solidFill>
              <a:effectLst/>
              <a:uLnTx/>
              <a:uFillTx/>
              <a:latin typeface="思源黑体 CN Medium" panose="020B0500000000000000" charset="-122"/>
              <a:ea typeface="思源黑体 CN Medium" panose="020B0500000000000000" charset="-122"/>
              <a:cs typeface="思源黑体 CN Medium" panose="020B0500000000000000" charset="-122"/>
            </a:endParaRPr>
          </a:p>
        </p:txBody>
      </p:sp>
      <p:cxnSp>
        <p:nvCxnSpPr>
          <p:cNvPr id="10" name="图形"/>
          <p:cNvCxnSpPr/>
          <p:nvPr userDrawn="1"/>
        </p:nvCxnSpPr>
        <p:spPr>
          <a:xfrm>
            <a:off x="874395" y="5325745"/>
            <a:ext cx="3635375" cy="0"/>
          </a:xfrm>
          <a:prstGeom prst="line">
            <a:avLst/>
          </a:prstGeom>
          <a:ln>
            <a:solidFill>
              <a:schemeClr val="bg2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图形"/>
          <p:cNvCxnSpPr/>
          <p:nvPr userDrawn="1"/>
        </p:nvCxnSpPr>
        <p:spPr>
          <a:xfrm>
            <a:off x="845185" y="5325745"/>
            <a:ext cx="1696085" cy="0"/>
          </a:xfrm>
          <a:prstGeom prst="line">
            <a:avLst/>
          </a:prstGeom>
          <a:ln w="38100">
            <a:solidFill>
              <a:srgbClr val="55B7A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图形"/>
          <p:cNvSpPr/>
          <p:nvPr userDrawn="1"/>
        </p:nvSpPr>
        <p:spPr>
          <a:xfrm>
            <a:off x="5524500" y="1881505"/>
            <a:ext cx="194945" cy="194945"/>
          </a:xfrm>
          <a:prstGeom prst="ellipse">
            <a:avLst/>
          </a:prstGeom>
          <a:solidFill>
            <a:srgbClr val="55B7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思源黑体 CN Normal" panose="020B0500000000000000" charset="-122"/>
            </a:endParaRPr>
          </a:p>
        </p:txBody>
      </p:sp>
      <p:sp>
        <p:nvSpPr>
          <p:cNvPr id="13" name="图形"/>
          <p:cNvSpPr/>
          <p:nvPr userDrawn="1"/>
        </p:nvSpPr>
        <p:spPr>
          <a:xfrm>
            <a:off x="5897880" y="1232535"/>
            <a:ext cx="513715" cy="513715"/>
          </a:xfrm>
          <a:prstGeom prst="ellipse">
            <a:avLst/>
          </a:prstGeom>
          <a:solidFill>
            <a:srgbClr val="FFBE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思源黑体 CN Normal" panose="020B0500000000000000" charset="-122"/>
            </a:endParaRPr>
          </a:p>
        </p:txBody>
      </p:sp>
      <p:sp>
        <p:nvSpPr>
          <p:cNvPr id="14" name="图形"/>
          <p:cNvSpPr/>
          <p:nvPr userDrawn="1"/>
        </p:nvSpPr>
        <p:spPr>
          <a:xfrm>
            <a:off x="10904855" y="-657860"/>
            <a:ext cx="1890395" cy="1890395"/>
          </a:xfrm>
          <a:prstGeom prst="ellipse">
            <a:avLst/>
          </a:prstGeom>
          <a:solidFill>
            <a:srgbClr val="FFBE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思源黑体 CN Normal" panose="020B0500000000000000" charset="-122"/>
            </a:endParaRPr>
          </a:p>
        </p:txBody>
      </p:sp>
    </p:spTree>
  </p:cSld>
  <p:clrMapOvr>
    <a:masterClrMapping/>
  </p:clrMapOvr>
  <p:transition advTm="2000">
    <p:wedge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-1270" y="1270"/>
            <a:ext cx="12191365" cy="6856730"/>
          </a:xfrm>
          <a:prstGeom prst="rect">
            <a:avLst/>
          </a:prstGeom>
          <a:solidFill>
            <a:srgbClr val="55B7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思源黑体 CN Normal" panose="020B0500000000000000" charset="-122"/>
            </a:endParaRPr>
          </a:p>
        </p:txBody>
      </p:sp>
      <p:sp>
        <p:nvSpPr>
          <p:cNvPr id="19" name="椭圆 18"/>
          <p:cNvSpPr/>
          <p:nvPr userDrawn="1"/>
        </p:nvSpPr>
        <p:spPr>
          <a:xfrm flipH="1">
            <a:off x="-792480" y="-491490"/>
            <a:ext cx="2609215" cy="2609215"/>
          </a:xfrm>
          <a:prstGeom prst="ellipse">
            <a:avLst/>
          </a:prstGeom>
          <a:solidFill>
            <a:srgbClr val="FFBE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思源黑体 CN Normal" panose="020B0500000000000000" charset="-122"/>
            </a:endParaRPr>
          </a:p>
        </p:txBody>
      </p:sp>
      <p:sp>
        <p:nvSpPr>
          <p:cNvPr id="4" name="椭圆 3"/>
          <p:cNvSpPr/>
          <p:nvPr userDrawn="1"/>
        </p:nvSpPr>
        <p:spPr>
          <a:xfrm flipH="1">
            <a:off x="9194165" y="-1394460"/>
            <a:ext cx="4415155" cy="4415155"/>
          </a:xfrm>
          <a:prstGeom prst="ellipse">
            <a:avLst/>
          </a:prstGeom>
          <a:solidFill>
            <a:srgbClr val="FFBE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思源黑体 CN Normal" panose="020B0500000000000000" charset="-122"/>
            </a:endParaRPr>
          </a:p>
        </p:txBody>
      </p:sp>
      <p:sp>
        <p:nvSpPr>
          <p:cNvPr id="7" name="矩形 6"/>
          <p:cNvSpPr/>
          <p:nvPr userDrawn="1"/>
        </p:nvSpPr>
        <p:spPr>
          <a:xfrm>
            <a:off x="406400" y="429895"/>
            <a:ext cx="11376660" cy="599694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思源黑体 CN Normal" panose="020B0500000000000000" charset="-122"/>
            </a:endParaRPr>
          </a:p>
        </p:txBody>
      </p:sp>
      <p:grpSp>
        <p:nvGrpSpPr>
          <p:cNvPr id="13" name="组合 12"/>
          <p:cNvGrpSpPr/>
          <p:nvPr userDrawn="1"/>
        </p:nvGrpSpPr>
        <p:grpSpPr>
          <a:xfrm>
            <a:off x="605790" y="777240"/>
            <a:ext cx="551180" cy="551180"/>
            <a:chOff x="9206" y="7787"/>
            <a:chExt cx="548" cy="548"/>
          </a:xfrm>
        </p:grpSpPr>
        <p:sp>
          <p:nvSpPr>
            <p:cNvPr id="71" name="椭圆 70"/>
            <p:cNvSpPr/>
            <p:nvPr/>
          </p:nvSpPr>
          <p:spPr>
            <a:xfrm>
              <a:off x="9206" y="7787"/>
              <a:ext cx="548" cy="548"/>
            </a:xfrm>
            <a:prstGeom prst="ellipse">
              <a:avLst/>
            </a:prstGeom>
            <a:solidFill>
              <a:srgbClr val="55B7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思源黑体 CN Normal" panose="020B0500000000000000" charset="-122"/>
              </a:endParaRPr>
            </a:p>
          </p:txBody>
        </p:sp>
        <p:pic>
          <p:nvPicPr>
            <p:cNvPr id="72" name="图片 71" descr="303b32313533373635313bbbe3b1a8d5df"/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9292" y="7873"/>
              <a:ext cx="376" cy="376"/>
            </a:xfrm>
            <a:prstGeom prst="rect">
              <a:avLst/>
            </a:prstGeom>
          </p:spPr>
        </p:pic>
      </p:grpSp>
    </p:spTree>
  </p:cSld>
  <p:clrMapOvr>
    <a:masterClrMapping/>
  </p:clrMapOvr>
  <p:transition advTm="2000">
    <p:wedge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2000">
    <p:wedge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图形"/>
          <p:cNvSpPr/>
          <p:nvPr userDrawn="1"/>
        </p:nvSpPr>
        <p:spPr>
          <a:xfrm>
            <a:off x="635" y="-4445"/>
            <a:ext cx="12191365" cy="6867525"/>
          </a:xfrm>
          <a:prstGeom prst="rect">
            <a:avLst/>
          </a:prstGeom>
          <a:solidFill>
            <a:srgbClr val="55B7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思源黑体 CN Normal" panose="020B0500000000000000" charset="-122"/>
            </a:endParaRPr>
          </a:p>
        </p:txBody>
      </p:sp>
      <p:sp>
        <p:nvSpPr>
          <p:cNvPr id="30" name="图形"/>
          <p:cNvSpPr/>
          <p:nvPr userDrawn="1"/>
        </p:nvSpPr>
        <p:spPr>
          <a:xfrm flipH="1">
            <a:off x="9877425" y="4608830"/>
            <a:ext cx="3295015" cy="3295015"/>
          </a:xfrm>
          <a:prstGeom prst="ellipse">
            <a:avLst/>
          </a:prstGeom>
          <a:solidFill>
            <a:srgbClr val="FFBE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思源黑体 CN Normal" panose="020B0500000000000000" charset="-122"/>
            </a:endParaRPr>
          </a:p>
        </p:txBody>
      </p:sp>
      <p:sp>
        <p:nvSpPr>
          <p:cNvPr id="31" name="图形"/>
          <p:cNvSpPr/>
          <p:nvPr userDrawn="1"/>
        </p:nvSpPr>
        <p:spPr>
          <a:xfrm>
            <a:off x="-1859915" y="-1424305"/>
            <a:ext cx="6671945" cy="6671945"/>
          </a:xfrm>
          <a:prstGeom prst="ellipse">
            <a:avLst/>
          </a:prstGeom>
          <a:solidFill>
            <a:srgbClr val="FFBE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思源黑体 CN Normal" panose="020B0500000000000000" charset="-122"/>
            </a:endParaRPr>
          </a:p>
        </p:txBody>
      </p:sp>
      <p:sp>
        <p:nvSpPr>
          <p:cNvPr id="14" name="图形"/>
          <p:cNvSpPr/>
          <p:nvPr userDrawn="1"/>
        </p:nvSpPr>
        <p:spPr>
          <a:xfrm>
            <a:off x="541020" y="557530"/>
            <a:ext cx="11110595" cy="5743575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思源黑体 CN Normal" panose="020B0500000000000000" charset="-122"/>
            </a:endParaRPr>
          </a:p>
        </p:txBody>
      </p:sp>
      <p:pic>
        <p:nvPicPr>
          <p:cNvPr id="15" name="图形" descr="g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14020" y="1282065"/>
            <a:ext cx="5227955" cy="5227955"/>
          </a:xfrm>
          <a:prstGeom prst="rect">
            <a:avLst/>
          </a:prstGeom>
        </p:spPr>
      </p:pic>
      <p:sp>
        <p:nvSpPr>
          <p:cNvPr id="32" name="图形"/>
          <p:cNvSpPr/>
          <p:nvPr userDrawn="1"/>
        </p:nvSpPr>
        <p:spPr>
          <a:xfrm>
            <a:off x="386080" y="372428"/>
            <a:ext cx="11420475" cy="6113780"/>
          </a:xfrm>
          <a:prstGeom prst="rect">
            <a:avLst/>
          </a:prstGeom>
          <a:noFill/>
          <a:ln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思源黑体 CN Normal" panose="020B0500000000000000" charset="-122"/>
            </a:endParaRPr>
          </a:p>
        </p:txBody>
      </p:sp>
      <p:sp>
        <p:nvSpPr>
          <p:cNvPr id="11" name="圆角矩形 10"/>
          <p:cNvSpPr/>
          <p:nvPr userDrawn="1"/>
        </p:nvSpPr>
        <p:spPr>
          <a:xfrm>
            <a:off x="7719060" y="1110615"/>
            <a:ext cx="1008000" cy="288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圆角矩形 11"/>
          <p:cNvSpPr/>
          <p:nvPr userDrawn="1"/>
        </p:nvSpPr>
        <p:spPr>
          <a:xfrm>
            <a:off x="10303765" y="1110615"/>
            <a:ext cx="1007745" cy="288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圆角矩形 12"/>
          <p:cNvSpPr/>
          <p:nvPr userDrawn="1"/>
        </p:nvSpPr>
        <p:spPr>
          <a:xfrm>
            <a:off x="9011540" y="1110615"/>
            <a:ext cx="1007745" cy="288000"/>
          </a:xfrm>
          <a:prstGeom prst="roundRect">
            <a:avLst>
              <a:gd name="adj" fmla="val 50000"/>
            </a:avLst>
          </a:prstGeom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ransition advTm="2000">
    <p:wedge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-1270" y="1270"/>
            <a:ext cx="12191365" cy="6856730"/>
          </a:xfrm>
          <a:prstGeom prst="rect">
            <a:avLst/>
          </a:prstGeom>
          <a:solidFill>
            <a:srgbClr val="55B7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思源黑体 CN Normal" panose="020B0500000000000000" charset="-122"/>
            </a:endParaRPr>
          </a:p>
        </p:txBody>
      </p:sp>
      <p:sp>
        <p:nvSpPr>
          <p:cNvPr id="19" name="椭圆 18"/>
          <p:cNvSpPr/>
          <p:nvPr userDrawn="1"/>
        </p:nvSpPr>
        <p:spPr>
          <a:xfrm flipH="1">
            <a:off x="-792480" y="-491490"/>
            <a:ext cx="2609215" cy="2609215"/>
          </a:xfrm>
          <a:prstGeom prst="ellipse">
            <a:avLst/>
          </a:prstGeom>
          <a:solidFill>
            <a:srgbClr val="FFBE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思源黑体 CN Normal" panose="020B0500000000000000" charset="-122"/>
            </a:endParaRPr>
          </a:p>
        </p:txBody>
      </p:sp>
      <p:sp>
        <p:nvSpPr>
          <p:cNvPr id="4" name="椭圆 3"/>
          <p:cNvSpPr/>
          <p:nvPr userDrawn="1"/>
        </p:nvSpPr>
        <p:spPr>
          <a:xfrm flipH="1">
            <a:off x="9194165" y="-1394460"/>
            <a:ext cx="4415155" cy="4415155"/>
          </a:xfrm>
          <a:prstGeom prst="ellipse">
            <a:avLst/>
          </a:prstGeom>
          <a:solidFill>
            <a:srgbClr val="FFBE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思源黑体 CN Normal" panose="020B0500000000000000" charset="-122"/>
            </a:endParaRPr>
          </a:p>
        </p:txBody>
      </p:sp>
      <p:sp>
        <p:nvSpPr>
          <p:cNvPr id="7" name="矩形 6"/>
          <p:cNvSpPr/>
          <p:nvPr userDrawn="1"/>
        </p:nvSpPr>
        <p:spPr>
          <a:xfrm>
            <a:off x="406400" y="429895"/>
            <a:ext cx="11376660" cy="599694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思源黑体 CN Normal" panose="020B0500000000000000" charset="-122"/>
            </a:endParaRPr>
          </a:p>
        </p:txBody>
      </p:sp>
    </p:spTree>
  </p:cSld>
  <p:clrMapOvr>
    <a:masterClrMapping/>
  </p:clrMapOvr>
  <p:transition advTm="2000">
    <p:wedge/>
  </p:transition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图形"/>
          <p:cNvSpPr/>
          <p:nvPr userDrawn="1"/>
        </p:nvSpPr>
        <p:spPr>
          <a:xfrm>
            <a:off x="-635" y="0"/>
            <a:ext cx="12191365" cy="6856730"/>
          </a:xfrm>
          <a:prstGeom prst="rect">
            <a:avLst/>
          </a:prstGeom>
          <a:solidFill>
            <a:srgbClr val="55B7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思源黑体 CN Normal" panose="020B0500000000000000" charset="-122"/>
            </a:endParaRPr>
          </a:p>
        </p:txBody>
      </p:sp>
      <p:sp>
        <p:nvSpPr>
          <p:cNvPr id="3" name="图形"/>
          <p:cNvSpPr/>
          <p:nvPr userDrawn="1"/>
        </p:nvSpPr>
        <p:spPr>
          <a:xfrm>
            <a:off x="6854190" y="2338705"/>
            <a:ext cx="6510655" cy="6510655"/>
          </a:xfrm>
          <a:prstGeom prst="ellipse">
            <a:avLst/>
          </a:prstGeom>
          <a:solidFill>
            <a:srgbClr val="FFBE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思源黑体 CN Normal" panose="020B0500000000000000" charset="-122"/>
            </a:endParaRPr>
          </a:p>
        </p:txBody>
      </p:sp>
      <p:sp>
        <p:nvSpPr>
          <p:cNvPr id="4" name="图形"/>
          <p:cNvSpPr/>
          <p:nvPr userDrawn="1"/>
        </p:nvSpPr>
        <p:spPr>
          <a:xfrm>
            <a:off x="-864235" y="-1227455"/>
            <a:ext cx="2631440" cy="2631440"/>
          </a:xfrm>
          <a:prstGeom prst="ellipse">
            <a:avLst/>
          </a:prstGeom>
          <a:solidFill>
            <a:srgbClr val="FFBE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思源黑体 CN Normal" panose="020B0500000000000000" charset="-122"/>
            </a:endParaRPr>
          </a:p>
        </p:txBody>
      </p:sp>
      <p:sp>
        <p:nvSpPr>
          <p:cNvPr id="7" name="图形"/>
          <p:cNvSpPr/>
          <p:nvPr userDrawn="1"/>
        </p:nvSpPr>
        <p:spPr>
          <a:xfrm>
            <a:off x="406400" y="429895"/>
            <a:ext cx="11376660" cy="599694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思源黑体 CN Normal" panose="020B0500000000000000" charset="-122"/>
            </a:endParaRPr>
          </a:p>
        </p:txBody>
      </p:sp>
      <p:pic>
        <p:nvPicPr>
          <p:cNvPr id="5" name="图形" descr="线上直播教育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524500" y="672465"/>
            <a:ext cx="5487670" cy="5487670"/>
          </a:xfrm>
          <a:prstGeom prst="rect">
            <a:avLst/>
          </a:prstGeom>
        </p:spPr>
      </p:pic>
      <p:sp>
        <p:nvSpPr>
          <p:cNvPr id="8" name="图形"/>
          <p:cNvSpPr/>
          <p:nvPr userDrawn="1"/>
        </p:nvSpPr>
        <p:spPr>
          <a:xfrm>
            <a:off x="1028700" y="852170"/>
            <a:ext cx="935990" cy="380365"/>
          </a:xfrm>
          <a:prstGeom prst="roundRect">
            <a:avLst>
              <a:gd name="adj" fmla="val 50000"/>
            </a:avLst>
          </a:prstGeom>
          <a:solidFill>
            <a:srgbClr val="74C4BD"/>
          </a:solidFill>
          <a:ln w="635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2">
                  <a:alpha val="70000"/>
                </a:schemeClr>
              </a:solidFill>
              <a:effectLst/>
              <a:uLnTx/>
              <a:uFillTx/>
              <a:latin typeface="思源黑体 CN Medium" panose="020B0500000000000000" charset="-122"/>
              <a:ea typeface="思源黑体 CN Medium" panose="020B0500000000000000" charset="-122"/>
              <a:cs typeface="思源黑体 CN Medium" panose="020B0500000000000000" charset="-122"/>
            </a:endParaRPr>
          </a:p>
        </p:txBody>
      </p:sp>
      <p:cxnSp>
        <p:nvCxnSpPr>
          <p:cNvPr id="10" name="图形"/>
          <p:cNvCxnSpPr/>
          <p:nvPr userDrawn="1"/>
        </p:nvCxnSpPr>
        <p:spPr>
          <a:xfrm>
            <a:off x="874395" y="5325745"/>
            <a:ext cx="3635375" cy="0"/>
          </a:xfrm>
          <a:prstGeom prst="line">
            <a:avLst/>
          </a:prstGeom>
          <a:ln>
            <a:solidFill>
              <a:schemeClr val="bg2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图形"/>
          <p:cNvCxnSpPr/>
          <p:nvPr userDrawn="1"/>
        </p:nvCxnSpPr>
        <p:spPr>
          <a:xfrm>
            <a:off x="845185" y="5325745"/>
            <a:ext cx="1696085" cy="0"/>
          </a:xfrm>
          <a:prstGeom prst="line">
            <a:avLst/>
          </a:prstGeom>
          <a:ln w="38100">
            <a:solidFill>
              <a:srgbClr val="55B7A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图形"/>
          <p:cNvSpPr/>
          <p:nvPr userDrawn="1"/>
        </p:nvSpPr>
        <p:spPr>
          <a:xfrm>
            <a:off x="5524500" y="1881505"/>
            <a:ext cx="194945" cy="194945"/>
          </a:xfrm>
          <a:prstGeom prst="ellipse">
            <a:avLst/>
          </a:prstGeom>
          <a:solidFill>
            <a:srgbClr val="55B7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思源黑体 CN Normal" panose="020B0500000000000000" charset="-122"/>
            </a:endParaRPr>
          </a:p>
        </p:txBody>
      </p:sp>
      <p:sp>
        <p:nvSpPr>
          <p:cNvPr id="13" name="图形"/>
          <p:cNvSpPr/>
          <p:nvPr userDrawn="1"/>
        </p:nvSpPr>
        <p:spPr>
          <a:xfrm>
            <a:off x="5897880" y="1232535"/>
            <a:ext cx="513715" cy="513715"/>
          </a:xfrm>
          <a:prstGeom prst="ellipse">
            <a:avLst/>
          </a:prstGeom>
          <a:solidFill>
            <a:srgbClr val="FFBE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思源黑体 CN Normal" panose="020B0500000000000000" charset="-122"/>
            </a:endParaRPr>
          </a:p>
        </p:txBody>
      </p:sp>
      <p:sp>
        <p:nvSpPr>
          <p:cNvPr id="14" name="图形"/>
          <p:cNvSpPr/>
          <p:nvPr userDrawn="1"/>
        </p:nvSpPr>
        <p:spPr>
          <a:xfrm>
            <a:off x="10904855" y="-657860"/>
            <a:ext cx="1890395" cy="1890395"/>
          </a:xfrm>
          <a:prstGeom prst="ellipse">
            <a:avLst/>
          </a:prstGeom>
          <a:solidFill>
            <a:srgbClr val="FFBE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思源黑体 CN Normal" panose="020B0500000000000000" charset="-122"/>
            </a:endParaRPr>
          </a:p>
        </p:txBody>
      </p:sp>
    </p:spTree>
  </p:cSld>
  <p:clrMapOvr>
    <a:masterClrMapping/>
  </p:clrMapOvr>
  <p:transition advTm="2000">
    <p:wedge/>
  </p:transition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advTm="2000">
    <p:wedge/>
  </p:transition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-1270" y="1270"/>
            <a:ext cx="12191365" cy="6856730"/>
          </a:xfrm>
          <a:prstGeom prst="rect">
            <a:avLst/>
          </a:prstGeom>
          <a:solidFill>
            <a:srgbClr val="55B7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思源黑体 CN Normal" panose="020B0500000000000000" charset="-122"/>
            </a:endParaRPr>
          </a:p>
        </p:txBody>
      </p:sp>
      <p:sp>
        <p:nvSpPr>
          <p:cNvPr id="19" name="椭圆 18"/>
          <p:cNvSpPr/>
          <p:nvPr userDrawn="1"/>
        </p:nvSpPr>
        <p:spPr>
          <a:xfrm flipH="1">
            <a:off x="-792480" y="-491490"/>
            <a:ext cx="2609215" cy="2609215"/>
          </a:xfrm>
          <a:prstGeom prst="ellipse">
            <a:avLst/>
          </a:prstGeom>
          <a:solidFill>
            <a:srgbClr val="FFBE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思源黑体 CN Normal" panose="020B0500000000000000" charset="-122"/>
            </a:endParaRPr>
          </a:p>
        </p:txBody>
      </p:sp>
      <p:sp>
        <p:nvSpPr>
          <p:cNvPr id="4" name="椭圆 3"/>
          <p:cNvSpPr/>
          <p:nvPr userDrawn="1"/>
        </p:nvSpPr>
        <p:spPr>
          <a:xfrm flipH="1">
            <a:off x="9194165" y="-1394460"/>
            <a:ext cx="4415155" cy="4415155"/>
          </a:xfrm>
          <a:prstGeom prst="ellipse">
            <a:avLst/>
          </a:prstGeom>
          <a:solidFill>
            <a:srgbClr val="FFBE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思源黑体 CN Normal" panose="020B0500000000000000" charset="-122"/>
            </a:endParaRPr>
          </a:p>
        </p:txBody>
      </p:sp>
      <p:sp>
        <p:nvSpPr>
          <p:cNvPr id="7" name="矩形 6"/>
          <p:cNvSpPr/>
          <p:nvPr userDrawn="1"/>
        </p:nvSpPr>
        <p:spPr>
          <a:xfrm>
            <a:off x="406400" y="429895"/>
            <a:ext cx="11376660" cy="599694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思源黑体 CN Normal" panose="020B0500000000000000" charset="-122"/>
            </a:endParaRPr>
          </a:p>
        </p:txBody>
      </p:sp>
      <p:grpSp>
        <p:nvGrpSpPr>
          <p:cNvPr id="13" name="组合 12"/>
          <p:cNvGrpSpPr/>
          <p:nvPr userDrawn="1"/>
        </p:nvGrpSpPr>
        <p:grpSpPr>
          <a:xfrm>
            <a:off x="605790" y="777240"/>
            <a:ext cx="551180" cy="551180"/>
            <a:chOff x="9206" y="7787"/>
            <a:chExt cx="548" cy="548"/>
          </a:xfrm>
        </p:grpSpPr>
        <p:sp>
          <p:nvSpPr>
            <p:cNvPr id="71" name="椭圆 70"/>
            <p:cNvSpPr/>
            <p:nvPr/>
          </p:nvSpPr>
          <p:spPr>
            <a:xfrm>
              <a:off x="9206" y="7787"/>
              <a:ext cx="548" cy="548"/>
            </a:xfrm>
            <a:prstGeom prst="ellipse">
              <a:avLst/>
            </a:prstGeom>
            <a:solidFill>
              <a:srgbClr val="55B7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思源黑体 CN Normal" panose="020B0500000000000000" charset="-122"/>
              </a:endParaRPr>
            </a:p>
          </p:txBody>
        </p:sp>
        <p:pic>
          <p:nvPicPr>
            <p:cNvPr id="72" name="图片 71" descr="303b32313533373635313bbbe3b1a8d5df"/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9292" y="7873"/>
              <a:ext cx="376" cy="376"/>
            </a:xfrm>
            <a:prstGeom prst="rect">
              <a:avLst/>
            </a:prstGeom>
          </p:spPr>
        </p:pic>
      </p:grpSp>
    </p:spTree>
  </p:cSld>
  <p:clrMapOvr>
    <a:masterClrMapping/>
  </p:clrMapOvr>
  <p:transition advTm="2000">
    <p:wedge/>
  </p:transition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 descr="渐变背景7-01"/>
          <p:cNvPicPr>
            <a:picLocks noChangeAspect="1"/>
          </p:cNvPicPr>
          <p:nvPr userDrawn="1"/>
        </p:nvPicPr>
        <p:blipFill>
          <a:blip r:embed="rId2"/>
          <a:srcRect l="24694"/>
          <a:stretch>
            <a:fillRect/>
          </a:stretch>
        </p:blipFill>
        <p:spPr>
          <a:xfrm rot="16200000">
            <a:off x="2644775" y="-2689225"/>
            <a:ext cx="6882765" cy="12211050"/>
          </a:xfrm>
          <a:prstGeom prst="rect">
            <a:avLst/>
          </a:prstGeom>
        </p:spPr>
      </p:pic>
      <p:sp>
        <p:nvSpPr>
          <p:cNvPr id="8" name="圆角矩形 7"/>
          <p:cNvSpPr/>
          <p:nvPr userDrawn="1"/>
        </p:nvSpPr>
        <p:spPr>
          <a:xfrm>
            <a:off x="254000" y="266700"/>
            <a:ext cx="11682095" cy="6325235"/>
          </a:xfrm>
          <a:prstGeom prst="roundRect">
            <a:avLst>
              <a:gd name="adj" fmla="val 3744"/>
            </a:avLst>
          </a:pr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latin typeface="zihun219hao-mengquluoliti" panose="00000500000000000000" pitchFamily="2" charset="-122"/>
              <a:ea typeface="zihun219hao-mengquluoliti" panose="00000500000000000000" pitchFamily="2" charset="-122"/>
              <a:cs typeface="+mn-ea"/>
              <a:sym typeface="zihun219hao-mengquluoliti" panose="00000500000000000000" pitchFamily="2" charset="-122"/>
            </a:endParaRPr>
          </a:p>
        </p:txBody>
      </p:sp>
    </p:spTree>
  </p:cSld>
  <p:clrMapOvr>
    <a:masterClrMapping/>
  </p:clrMapOvr>
  <p:transition advTm="2000">
    <p:wedge/>
  </p:transition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-1270" y="1270"/>
            <a:ext cx="12191365" cy="6856730"/>
          </a:xfrm>
          <a:prstGeom prst="rect">
            <a:avLst/>
          </a:prstGeom>
          <a:solidFill>
            <a:srgbClr val="55B7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思源黑体 CN Normal" panose="020B0500000000000000" charset="-122"/>
            </a:endParaRPr>
          </a:p>
        </p:txBody>
      </p:sp>
      <p:sp>
        <p:nvSpPr>
          <p:cNvPr id="19" name="椭圆 18"/>
          <p:cNvSpPr/>
          <p:nvPr userDrawn="1"/>
        </p:nvSpPr>
        <p:spPr>
          <a:xfrm flipH="1">
            <a:off x="-792480" y="-491490"/>
            <a:ext cx="2609215" cy="2609215"/>
          </a:xfrm>
          <a:prstGeom prst="ellipse">
            <a:avLst/>
          </a:prstGeom>
          <a:solidFill>
            <a:srgbClr val="FFBE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思源黑体 CN Normal" panose="020B0500000000000000" charset="-122"/>
            </a:endParaRPr>
          </a:p>
        </p:txBody>
      </p:sp>
      <p:sp>
        <p:nvSpPr>
          <p:cNvPr id="4" name="椭圆 3"/>
          <p:cNvSpPr/>
          <p:nvPr userDrawn="1"/>
        </p:nvSpPr>
        <p:spPr>
          <a:xfrm flipH="1">
            <a:off x="9194165" y="-1394460"/>
            <a:ext cx="4415155" cy="4415155"/>
          </a:xfrm>
          <a:prstGeom prst="ellipse">
            <a:avLst/>
          </a:prstGeom>
          <a:solidFill>
            <a:srgbClr val="FFBE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思源黑体 CN Normal" panose="020B0500000000000000" charset="-122"/>
            </a:endParaRPr>
          </a:p>
        </p:txBody>
      </p:sp>
      <p:sp>
        <p:nvSpPr>
          <p:cNvPr id="7" name="矩形 6"/>
          <p:cNvSpPr/>
          <p:nvPr userDrawn="1"/>
        </p:nvSpPr>
        <p:spPr>
          <a:xfrm>
            <a:off x="406400" y="429895"/>
            <a:ext cx="11376660" cy="599694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思源黑体 CN Normal" panose="020B0500000000000000" charset="-122"/>
            </a:endParaRPr>
          </a:p>
        </p:txBody>
      </p:sp>
      <p:grpSp>
        <p:nvGrpSpPr>
          <p:cNvPr id="13" name="组合 12"/>
          <p:cNvGrpSpPr/>
          <p:nvPr userDrawn="1"/>
        </p:nvGrpSpPr>
        <p:grpSpPr>
          <a:xfrm>
            <a:off x="605790" y="777240"/>
            <a:ext cx="551180" cy="551180"/>
            <a:chOff x="9206" y="7787"/>
            <a:chExt cx="548" cy="548"/>
          </a:xfrm>
        </p:grpSpPr>
        <p:sp>
          <p:nvSpPr>
            <p:cNvPr id="71" name="椭圆 70"/>
            <p:cNvSpPr/>
            <p:nvPr/>
          </p:nvSpPr>
          <p:spPr>
            <a:xfrm>
              <a:off x="9206" y="7787"/>
              <a:ext cx="548" cy="548"/>
            </a:xfrm>
            <a:prstGeom prst="ellipse">
              <a:avLst/>
            </a:prstGeom>
            <a:solidFill>
              <a:srgbClr val="55B7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思源黑体 CN Normal" panose="020B0500000000000000" charset="-122"/>
              </a:endParaRPr>
            </a:p>
          </p:txBody>
        </p:sp>
        <p:pic>
          <p:nvPicPr>
            <p:cNvPr id="72" name="图片 71" descr="303b32313533373635313bbbe3b1a8d5df"/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9292" y="7873"/>
              <a:ext cx="376" cy="376"/>
            </a:xfrm>
            <a:prstGeom prst="rect">
              <a:avLst/>
            </a:prstGeom>
          </p:spPr>
        </p:pic>
      </p:grpSp>
    </p:spTree>
  </p:cSld>
  <p:clrMapOvr>
    <a:masterClrMapping/>
  </p:clrMapOvr>
  <p:transition advTm="2000">
    <p:wedge/>
  </p:transition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-1270" y="1270"/>
            <a:ext cx="12191365" cy="6856730"/>
          </a:xfrm>
          <a:prstGeom prst="rect">
            <a:avLst/>
          </a:prstGeom>
          <a:solidFill>
            <a:srgbClr val="55B7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思源黑体 CN Normal" panose="020B0500000000000000" charset="-122"/>
            </a:endParaRPr>
          </a:p>
        </p:txBody>
      </p:sp>
      <p:sp>
        <p:nvSpPr>
          <p:cNvPr id="19" name="椭圆 18"/>
          <p:cNvSpPr/>
          <p:nvPr userDrawn="1"/>
        </p:nvSpPr>
        <p:spPr>
          <a:xfrm flipH="1">
            <a:off x="-792480" y="-491490"/>
            <a:ext cx="2609215" cy="2609215"/>
          </a:xfrm>
          <a:prstGeom prst="ellipse">
            <a:avLst/>
          </a:prstGeom>
          <a:solidFill>
            <a:srgbClr val="FFBE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思源黑体 CN Normal" panose="020B0500000000000000" charset="-122"/>
            </a:endParaRPr>
          </a:p>
        </p:txBody>
      </p:sp>
      <p:sp>
        <p:nvSpPr>
          <p:cNvPr id="4" name="椭圆 3"/>
          <p:cNvSpPr/>
          <p:nvPr userDrawn="1"/>
        </p:nvSpPr>
        <p:spPr>
          <a:xfrm flipH="1">
            <a:off x="9194165" y="-1394460"/>
            <a:ext cx="4415155" cy="4415155"/>
          </a:xfrm>
          <a:prstGeom prst="ellipse">
            <a:avLst/>
          </a:prstGeom>
          <a:solidFill>
            <a:srgbClr val="FFBE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思源黑体 CN Normal" panose="020B0500000000000000" charset="-122"/>
            </a:endParaRPr>
          </a:p>
        </p:txBody>
      </p:sp>
      <p:sp>
        <p:nvSpPr>
          <p:cNvPr id="7" name="矩形 6"/>
          <p:cNvSpPr/>
          <p:nvPr userDrawn="1"/>
        </p:nvSpPr>
        <p:spPr>
          <a:xfrm>
            <a:off x="406400" y="429895"/>
            <a:ext cx="11376660" cy="599694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思源黑体 CN Normal" panose="020B0500000000000000" charset="-122"/>
            </a:endParaRPr>
          </a:p>
        </p:txBody>
      </p:sp>
      <p:grpSp>
        <p:nvGrpSpPr>
          <p:cNvPr id="13" name="组合 12"/>
          <p:cNvGrpSpPr/>
          <p:nvPr userDrawn="1"/>
        </p:nvGrpSpPr>
        <p:grpSpPr>
          <a:xfrm>
            <a:off x="605790" y="777240"/>
            <a:ext cx="551180" cy="551180"/>
            <a:chOff x="9206" y="7787"/>
            <a:chExt cx="548" cy="548"/>
          </a:xfrm>
        </p:grpSpPr>
        <p:sp>
          <p:nvSpPr>
            <p:cNvPr id="71" name="椭圆 70"/>
            <p:cNvSpPr/>
            <p:nvPr/>
          </p:nvSpPr>
          <p:spPr>
            <a:xfrm>
              <a:off x="9206" y="7787"/>
              <a:ext cx="548" cy="548"/>
            </a:xfrm>
            <a:prstGeom prst="ellipse">
              <a:avLst/>
            </a:prstGeom>
            <a:solidFill>
              <a:srgbClr val="55B7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思源黑体 CN Normal" panose="020B0500000000000000" charset="-122"/>
              </a:endParaRPr>
            </a:p>
          </p:txBody>
        </p:sp>
        <p:pic>
          <p:nvPicPr>
            <p:cNvPr id="72" name="图片 71" descr="303b32313533373635313bbbe3b1a8d5df"/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9292" y="7873"/>
              <a:ext cx="376" cy="376"/>
            </a:xfrm>
            <a:prstGeom prst="rect">
              <a:avLst/>
            </a:prstGeom>
          </p:spPr>
        </p:pic>
      </p:grpSp>
    </p:spTree>
  </p:cSld>
  <p:clrMapOvr>
    <a:masterClrMapping/>
  </p:clrMapOvr>
  <p:transition advTm="2000">
    <p:wedg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advTm="2000">
    <p:wedge/>
  </p:transition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-1270" y="1270"/>
            <a:ext cx="12191365" cy="6856730"/>
          </a:xfrm>
          <a:prstGeom prst="rect">
            <a:avLst/>
          </a:prstGeom>
          <a:solidFill>
            <a:srgbClr val="55B7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思源黑体 CN Normal" panose="020B0500000000000000" charset="-122"/>
            </a:endParaRPr>
          </a:p>
        </p:txBody>
      </p:sp>
      <p:sp>
        <p:nvSpPr>
          <p:cNvPr id="19" name="椭圆 18"/>
          <p:cNvSpPr/>
          <p:nvPr userDrawn="1"/>
        </p:nvSpPr>
        <p:spPr>
          <a:xfrm flipH="1">
            <a:off x="-792480" y="-491490"/>
            <a:ext cx="2609215" cy="2609215"/>
          </a:xfrm>
          <a:prstGeom prst="ellipse">
            <a:avLst/>
          </a:prstGeom>
          <a:solidFill>
            <a:srgbClr val="FFBE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思源黑体 CN Normal" panose="020B0500000000000000" charset="-122"/>
            </a:endParaRPr>
          </a:p>
        </p:txBody>
      </p:sp>
      <p:sp>
        <p:nvSpPr>
          <p:cNvPr id="4" name="椭圆 3"/>
          <p:cNvSpPr/>
          <p:nvPr userDrawn="1"/>
        </p:nvSpPr>
        <p:spPr>
          <a:xfrm flipH="1">
            <a:off x="9194165" y="-1394460"/>
            <a:ext cx="4415155" cy="4415155"/>
          </a:xfrm>
          <a:prstGeom prst="ellipse">
            <a:avLst/>
          </a:prstGeom>
          <a:solidFill>
            <a:srgbClr val="FFBE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思源黑体 CN Normal" panose="020B0500000000000000" charset="-122"/>
            </a:endParaRPr>
          </a:p>
        </p:txBody>
      </p:sp>
      <p:sp>
        <p:nvSpPr>
          <p:cNvPr id="7" name="矩形 6"/>
          <p:cNvSpPr/>
          <p:nvPr userDrawn="1"/>
        </p:nvSpPr>
        <p:spPr>
          <a:xfrm>
            <a:off x="406400" y="429895"/>
            <a:ext cx="11376660" cy="599694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思源黑体 CN Normal" panose="020B0500000000000000" charset="-122"/>
            </a:endParaRPr>
          </a:p>
        </p:txBody>
      </p:sp>
      <p:grpSp>
        <p:nvGrpSpPr>
          <p:cNvPr id="13" name="组合 12"/>
          <p:cNvGrpSpPr/>
          <p:nvPr userDrawn="1"/>
        </p:nvGrpSpPr>
        <p:grpSpPr>
          <a:xfrm>
            <a:off x="605790" y="777240"/>
            <a:ext cx="551180" cy="551180"/>
            <a:chOff x="9206" y="7787"/>
            <a:chExt cx="548" cy="548"/>
          </a:xfrm>
        </p:grpSpPr>
        <p:sp>
          <p:nvSpPr>
            <p:cNvPr id="71" name="椭圆 70"/>
            <p:cNvSpPr/>
            <p:nvPr/>
          </p:nvSpPr>
          <p:spPr>
            <a:xfrm>
              <a:off x="9206" y="7787"/>
              <a:ext cx="548" cy="548"/>
            </a:xfrm>
            <a:prstGeom prst="ellipse">
              <a:avLst/>
            </a:prstGeom>
            <a:solidFill>
              <a:srgbClr val="55B7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思源黑体 CN Normal" panose="020B0500000000000000" charset="-122"/>
              </a:endParaRPr>
            </a:p>
          </p:txBody>
        </p:sp>
        <p:pic>
          <p:nvPicPr>
            <p:cNvPr id="72" name="图片 71" descr="303b32313533373635313bbbe3b1a8d5df"/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9292" y="7873"/>
              <a:ext cx="376" cy="376"/>
            </a:xfrm>
            <a:prstGeom prst="rect">
              <a:avLst/>
            </a:prstGeom>
          </p:spPr>
        </p:pic>
      </p:grpSp>
    </p:spTree>
  </p:cSld>
  <p:clrMapOvr>
    <a:masterClrMapping/>
  </p:clrMapOvr>
  <p:transition advTm="2000">
    <p:wedge/>
  </p:transition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-1270" y="1270"/>
            <a:ext cx="12191365" cy="6856730"/>
          </a:xfrm>
          <a:prstGeom prst="rect">
            <a:avLst/>
          </a:prstGeom>
          <a:solidFill>
            <a:srgbClr val="55B7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思源黑体 CN Normal" panose="020B0500000000000000" charset="-122"/>
            </a:endParaRPr>
          </a:p>
        </p:txBody>
      </p:sp>
      <p:sp>
        <p:nvSpPr>
          <p:cNvPr id="19" name="椭圆 18"/>
          <p:cNvSpPr/>
          <p:nvPr userDrawn="1"/>
        </p:nvSpPr>
        <p:spPr>
          <a:xfrm flipH="1">
            <a:off x="-792480" y="-491490"/>
            <a:ext cx="2609215" cy="2609215"/>
          </a:xfrm>
          <a:prstGeom prst="ellipse">
            <a:avLst/>
          </a:prstGeom>
          <a:solidFill>
            <a:srgbClr val="FFBE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思源黑体 CN Normal" panose="020B0500000000000000" charset="-122"/>
            </a:endParaRPr>
          </a:p>
        </p:txBody>
      </p:sp>
      <p:sp>
        <p:nvSpPr>
          <p:cNvPr id="4" name="椭圆 3"/>
          <p:cNvSpPr/>
          <p:nvPr userDrawn="1"/>
        </p:nvSpPr>
        <p:spPr>
          <a:xfrm flipH="1">
            <a:off x="9194165" y="-1394460"/>
            <a:ext cx="4415155" cy="4415155"/>
          </a:xfrm>
          <a:prstGeom prst="ellipse">
            <a:avLst/>
          </a:prstGeom>
          <a:solidFill>
            <a:srgbClr val="FFBE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思源黑体 CN Normal" panose="020B0500000000000000" charset="-122"/>
            </a:endParaRPr>
          </a:p>
        </p:txBody>
      </p:sp>
      <p:sp>
        <p:nvSpPr>
          <p:cNvPr id="7" name="矩形 6"/>
          <p:cNvSpPr/>
          <p:nvPr userDrawn="1"/>
        </p:nvSpPr>
        <p:spPr>
          <a:xfrm>
            <a:off x="406400" y="429895"/>
            <a:ext cx="11376660" cy="599694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思源黑体 CN Normal" panose="020B0500000000000000" charset="-122"/>
            </a:endParaRPr>
          </a:p>
        </p:txBody>
      </p:sp>
      <p:grpSp>
        <p:nvGrpSpPr>
          <p:cNvPr id="13" name="组合 12"/>
          <p:cNvGrpSpPr/>
          <p:nvPr userDrawn="1"/>
        </p:nvGrpSpPr>
        <p:grpSpPr>
          <a:xfrm>
            <a:off x="605790" y="777240"/>
            <a:ext cx="551180" cy="551180"/>
            <a:chOff x="9206" y="7787"/>
            <a:chExt cx="548" cy="548"/>
          </a:xfrm>
        </p:grpSpPr>
        <p:sp>
          <p:nvSpPr>
            <p:cNvPr id="71" name="椭圆 70"/>
            <p:cNvSpPr/>
            <p:nvPr/>
          </p:nvSpPr>
          <p:spPr>
            <a:xfrm>
              <a:off x="9206" y="7787"/>
              <a:ext cx="548" cy="548"/>
            </a:xfrm>
            <a:prstGeom prst="ellipse">
              <a:avLst/>
            </a:prstGeom>
            <a:solidFill>
              <a:srgbClr val="55B7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思源黑体 CN Normal" panose="020B0500000000000000" charset="-122"/>
              </a:endParaRPr>
            </a:p>
          </p:txBody>
        </p:sp>
        <p:pic>
          <p:nvPicPr>
            <p:cNvPr id="72" name="图片 71" descr="303b32313533373635313bbbe3b1a8d5df"/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9292" y="7873"/>
              <a:ext cx="376" cy="376"/>
            </a:xfrm>
            <a:prstGeom prst="rect">
              <a:avLst/>
            </a:prstGeom>
          </p:spPr>
        </p:pic>
      </p:grpSp>
    </p:spTree>
  </p:cSld>
  <p:clrMapOvr>
    <a:masterClrMapping/>
  </p:clrMapOvr>
  <p:transition advTm="2000">
    <p:wedge/>
  </p:transition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2000">
    <p:wedge/>
  </p:transition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图形"/>
          <p:cNvSpPr/>
          <p:nvPr userDrawn="1"/>
        </p:nvSpPr>
        <p:spPr>
          <a:xfrm>
            <a:off x="635" y="-4445"/>
            <a:ext cx="12191365" cy="6867525"/>
          </a:xfrm>
          <a:prstGeom prst="rect">
            <a:avLst/>
          </a:prstGeom>
          <a:solidFill>
            <a:srgbClr val="55B7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思源黑体 CN Normal" panose="020B0500000000000000" charset="-122"/>
            </a:endParaRPr>
          </a:p>
        </p:txBody>
      </p:sp>
      <p:sp>
        <p:nvSpPr>
          <p:cNvPr id="30" name="图形"/>
          <p:cNvSpPr/>
          <p:nvPr userDrawn="1"/>
        </p:nvSpPr>
        <p:spPr>
          <a:xfrm flipH="1">
            <a:off x="9877425" y="4608830"/>
            <a:ext cx="3295015" cy="3295015"/>
          </a:xfrm>
          <a:prstGeom prst="ellipse">
            <a:avLst/>
          </a:prstGeom>
          <a:solidFill>
            <a:srgbClr val="FFBE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思源黑体 CN Normal" panose="020B0500000000000000" charset="-122"/>
            </a:endParaRPr>
          </a:p>
        </p:txBody>
      </p:sp>
      <p:sp>
        <p:nvSpPr>
          <p:cNvPr id="31" name="图形"/>
          <p:cNvSpPr/>
          <p:nvPr userDrawn="1"/>
        </p:nvSpPr>
        <p:spPr>
          <a:xfrm>
            <a:off x="-1859915" y="-1424305"/>
            <a:ext cx="6671945" cy="6671945"/>
          </a:xfrm>
          <a:prstGeom prst="ellipse">
            <a:avLst/>
          </a:prstGeom>
          <a:solidFill>
            <a:srgbClr val="FFBE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思源黑体 CN Normal" panose="020B0500000000000000" charset="-122"/>
            </a:endParaRPr>
          </a:p>
        </p:txBody>
      </p:sp>
      <p:sp>
        <p:nvSpPr>
          <p:cNvPr id="14" name="图形"/>
          <p:cNvSpPr/>
          <p:nvPr userDrawn="1"/>
        </p:nvSpPr>
        <p:spPr>
          <a:xfrm>
            <a:off x="541020" y="557530"/>
            <a:ext cx="11110595" cy="5743575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思源黑体 CN Normal" panose="020B0500000000000000" charset="-122"/>
            </a:endParaRPr>
          </a:p>
        </p:txBody>
      </p:sp>
      <p:pic>
        <p:nvPicPr>
          <p:cNvPr id="15" name="图形" descr="g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14020" y="1282065"/>
            <a:ext cx="5227955" cy="5227955"/>
          </a:xfrm>
          <a:prstGeom prst="rect">
            <a:avLst/>
          </a:prstGeom>
        </p:spPr>
      </p:pic>
      <p:sp>
        <p:nvSpPr>
          <p:cNvPr id="32" name="图形"/>
          <p:cNvSpPr/>
          <p:nvPr userDrawn="1"/>
        </p:nvSpPr>
        <p:spPr>
          <a:xfrm>
            <a:off x="386080" y="372428"/>
            <a:ext cx="11420475" cy="6113780"/>
          </a:xfrm>
          <a:prstGeom prst="rect">
            <a:avLst/>
          </a:prstGeom>
          <a:noFill/>
          <a:ln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思源黑体 CN Normal" panose="020B0500000000000000" charset="-122"/>
            </a:endParaRPr>
          </a:p>
        </p:txBody>
      </p:sp>
      <p:sp>
        <p:nvSpPr>
          <p:cNvPr id="11" name="圆角矩形 10"/>
          <p:cNvSpPr/>
          <p:nvPr userDrawn="1"/>
        </p:nvSpPr>
        <p:spPr>
          <a:xfrm>
            <a:off x="7719060" y="1110615"/>
            <a:ext cx="1008000" cy="288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圆角矩形 11"/>
          <p:cNvSpPr/>
          <p:nvPr userDrawn="1"/>
        </p:nvSpPr>
        <p:spPr>
          <a:xfrm>
            <a:off x="10303765" y="1110615"/>
            <a:ext cx="1007745" cy="288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圆角矩形 12"/>
          <p:cNvSpPr/>
          <p:nvPr userDrawn="1"/>
        </p:nvSpPr>
        <p:spPr>
          <a:xfrm>
            <a:off x="9011540" y="1110615"/>
            <a:ext cx="1007745" cy="288000"/>
          </a:xfrm>
          <a:prstGeom prst="roundRect">
            <a:avLst>
              <a:gd name="adj" fmla="val 50000"/>
            </a:avLst>
          </a:prstGeom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ransition advTm="2000">
    <p:wedge/>
  </p:transition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-1270" y="1270"/>
            <a:ext cx="12191365" cy="6856730"/>
          </a:xfrm>
          <a:prstGeom prst="rect">
            <a:avLst/>
          </a:prstGeom>
          <a:solidFill>
            <a:srgbClr val="55B7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思源黑体 CN Normal" panose="020B0500000000000000" charset="-122"/>
            </a:endParaRPr>
          </a:p>
        </p:txBody>
      </p:sp>
      <p:sp>
        <p:nvSpPr>
          <p:cNvPr id="19" name="椭圆 18"/>
          <p:cNvSpPr/>
          <p:nvPr userDrawn="1"/>
        </p:nvSpPr>
        <p:spPr>
          <a:xfrm flipH="1">
            <a:off x="-792480" y="-491490"/>
            <a:ext cx="2609215" cy="2609215"/>
          </a:xfrm>
          <a:prstGeom prst="ellipse">
            <a:avLst/>
          </a:prstGeom>
          <a:solidFill>
            <a:srgbClr val="FFBE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思源黑体 CN Normal" panose="020B0500000000000000" charset="-122"/>
            </a:endParaRPr>
          </a:p>
        </p:txBody>
      </p:sp>
      <p:sp>
        <p:nvSpPr>
          <p:cNvPr id="4" name="椭圆 3"/>
          <p:cNvSpPr/>
          <p:nvPr userDrawn="1"/>
        </p:nvSpPr>
        <p:spPr>
          <a:xfrm flipH="1">
            <a:off x="9194165" y="-1394460"/>
            <a:ext cx="4415155" cy="4415155"/>
          </a:xfrm>
          <a:prstGeom prst="ellipse">
            <a:avLst/>
          </a:prstGeom>
          <a:solidFill>
            <a:srgbClr val="FFBE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思源黑体 CN Normal" panose="020B0500000000000000" charset="-122"/>
            </a:endParaRPr>
          </a:p>
        </p:txBody>
      </p:sp>
      <p:sp>
        <p:nvSpPr>
          <p:cNvPr id="7" name="矩形 6"/>
          <p:cNvSpPr/>
          <p:nvPr userDrawn="1"/>
        </p:nvSpPr>
        <p:spPr>
          <a:xfrm>
            <a:off x="406400" y="429895"/>
            <a:ext cx="11376660" cy="599694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思源黑体 CN Normal" panose="020B0500000000000000" charset="-122"/>
            </a:endParaRPr>
          </a:p>
        </p:txBody>
      </p:sp>
    </p:spTree>
  </p:cSld>
  <p:clrMapOvr>
    <a:masterClrMapping/>
  </p:clrMapOvr>
  <p:transition advTm="2000">
    <p:wedge/>
  </p:transition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图形"/>
          <p:cNvSpPr/>
          <p:nvPr userDrawn="1"/>
        </p:nvSpPr>
        <p:spPr>
          <a:xfrm>
            <a:off x="-635" y="0"/>
            <a:ext cx="12191365" cy="6856730"/>
          </a:xfrm>
          <a:prstGeom prst="rect">
            <a:avLst/>
          </a:prstGeom>
          <a:solidFill>
            <a:srgbClr val="55B7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思源黑体 CN Normal" panose="020B0500000000000000" charset="-122"/>
            </a:endParaRPr>
          </a:p>
        </p:txBody>
      </p:sp>
      <p:sp>
        <p:nvSpPr>
          <p:cNvPr id="3" name="图形"/>
          <p:cNvSpPr/>
          <p:nvPr userDrawn="1"/>
        </p:nvSpPr>
        <p:spPr>
          <a:xfrm>
            <a:off x="6854190" y="2338705"/>
            <a:ext cx="6510655" cy="6510655"/>
          </a:xfrm>
          <a:prstGeom prst="ellipse">
            <a:avLst/>
          </a:prstGeom>
          <a:solidFill>
            <a:srgbClr val="FFBE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思源黑体 CN Normal" panose="020B0500000000000000" charset="-122"/>
            </a:endParaRPr>
          </a:p>
        </p:txBody>
      </p:sp>
      <p:sp>
        <p:nvSpPr>
          <p:cNvPr id="4" name="图形"/>
          <p:cNvSpPr/>
          <p:nvPr userDrawn="1"/>
        </p:nvSpPr>
        <p:spPr>
          <a:xfrm>
            <a:off x="-864235" y="-1227455"/>
            <a:ext cx="2631440" cy="2631440"/>
          </a:xfrm>
          <a:prstGeom prst="ellipse">
            <a:avLst/>
          </a:prstGeom>
          <a:solidFill>
            <a:srgbClr val="FFBE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思源黑体 CN Normal" panose="020B0500000000000000" charset="-122"/>
            </a:endParaRPr>
          </a:p>
        </p:txBody>
      </p:sp>
      <p:sp>
        <p:nvSpPr>
          <p:cNvPr id="7" name="图形"/>
          <p:cNvSpPr/>
          <p:nvPr userDrawn="1"/>
        </p:nvSpPr>
        <p:spPr>
          <a:xfrm>
            <a:off x="406400" y="429895"/>
            <a:ext cx="11376660" cy="599694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思源黑体 CN Normal" panose="020B0500000000000000" charset="-122"/>
            </a:endParaRPr>
          </a:p>
        </p:txBody>
      </p:sp>
      <p:pic>
        <p:nvPicPr>
          <p:cNvPr id="5" name="图形" descr="线上直播教育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524500" y="672465"/>
            <a:ext cx="5487670" cy="5487670"/>
          </a:xfrm>
          <a:prstGeom prst="rect">
            <a:avLst/>
          </a:prstGeom>
        </p:spPr>
      </p:pic>
      <p:sp>
        <p:nvSpPr>
          <p:cNvPr id="8" name="图形"/>
          <p:cNvSpPr/>
          <p:nvPr userDrawn="1"/>
        </p:nvSpPr>
        <p:spPr>
          <a:xfrm>
            <a:off x="1028700" y="852170"/>
            <a:ext cx="935990" cy="380365"/>
          </a:xfrm>
          <a:prstGeom prst="roundRect">
            <a:avLst>
              <a:gd name="adj" fmla="val 50000"/>
            </a:avLst>
          </a:prstGeom>
          <a:solidFill>
            <a:srgbClr val="74C4BD"/>
          </a:solidFill>
          <a:ln w="635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2">
                  <a:alpha val="70000"/>
                </a:schemeClr>
              </a:solidFill>
              <a:effectLst/>
              <a:uLnTx/>
              <a:uFillTx/>
              <a:latin typeface="思源黑体 CN Medium" panose="020B0500000000000000" charset="-122"/>
              <a:ea typeface="思源黑体 CN Medium" panose="020B0500000000000000" charset="-122"/>
              <a:cs typeface="思源黑体 CN Medium" panose="020B0500000000000000" charset="-122"/>
            </a:endParaRPr>
          </a:p>
        </p:txBody>
      </p:sp>
      <p:cxnSp>
        <p:nvCxnSpPr>
          <p:cNvPr id="10" name="图形"/>
          <p:cNvCxnSpPr/>
          <p:nvPr userDrawn="1"/>
        </p:nvCxnSpPr>
        <p:spPr>
          <a:xfrm>
            <a:off x="874395" y="5325745"/>
            <a:ext cx="3635375" cy="0"/>
          </a:xfrm>
          <a:prstGeom prst="line">
            <a:avLst/>
          </a:prstGeom>
          <a:ln>
            <a:solidFill>
              <a:schemeClr val="bg2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图形"/>
          <p:cNvCxnSpPr/>
          <p:nvPr userDrawn="1"/>
        </p:nvCxnSpPr>
        <p:spPr>
          <a:xfrm>
            <a:off x="845185" y="5325745"/>
            <a:ext cx="1696085" cy="0"/>
          </a:xfrm>
          <a:prstGeom prst="line">
            <a:avLst/>
          </a:prstGeom>
          <a:ln w="38100">
            <a:solidFill>
              <a:srgbClr val="55B7A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图形"/>
          <p:cNvSpPr/>
          <p:nvPr userDrawn="1"/>
        </p:nvSpPr>
        <p:spPr>
          <a:xfrm>
            <a:off x="5524500" y="1881505"/>
            <a:ext cx="194945" cy="194945"/>
          </a:xfrm>
          <a:prstGeom prst="ellipse">
            <a:avLst/>
          </a:prstGeom>
          <a:solidFill>
            <a:srgbClr val="55B7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思源黑体 CN Normal" panose="020B0500000000000000" charset="-122"/>
            </a:endParaRPr>
          </a:p>
        </p:txBody>
      </p:sp>
      <p:sp>
        <p:nvSpPr>
          <p:cNvPr id="13" name="图形"/>
          <p:cNvSpPr/>
          <p:nvPr userDrawn="1"/>
        </p:nvSpPr>
        <p:spPr>
          <a:xfrm>
            <a:off x="5897880" y="1232535"/>
            <a:ext cx="513715" cy="513715"/>
          </a:xfrm>
          <a:prstGeom prst="ellipse">
            <a:avLst/>
          </a:prstGeom>
          <a:solidFill>
            <a:srgbClr val="FFBE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思源黑体 CN Normal" panose="020B0500000000000000" charset="-122"/>
            </a:endParaRPr>
          </a:p>
        </p:txBody>
      </p:sp>
      <p:sp>
        <p:nvSpPr>
          <p:cNvPr id="14" name="图形"/>
          <p:cNvSpPr/>
          <p:nvPr userDrawn="1"/>
        </p:nvSpPr>
        <p:spPr>
          <a:xfrm>
            <a:off x="10904855" y="-657860"/>
            <a:ext cx="1890395" cy="1890395"/>
          </a:xfrm>
          <a:prstGeom prst="ellipse">
            <a:avLst/>
          </a:prstGeom>
          <a:solidFill>
            <a:srgbClr val="FFBE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思源黑体 CN Normal" panose="020B0500000000000000" charset="-122"/>
            </a:endParaRPr>
          </a:p>
        </p:txBody>
      </p:sp>
    </p:spTree>
  </p:cSld>
  <p:clrMapOvr>
    <a:masterClrMapping/>
  </p:clrMapOvr>
  <p:transition advTm="2000">
    <p:wedge/>
  </p:transition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advTm="2000">
    <p:wedge/>
  </p:transition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-1270" y="1270"/>
            <a:ext cx="12191365" cy="6856730"/>
          </a:xfrm>
          <a:prstGeom prst="rect">
            <a:avLst/>
          </a:prstGeom>
          <a:solidFill>
            <a:srgbClr val="55B7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思源黑体 CN Normal" panose="020B0500000000000000" charset="-122"/>
            </a:endParaRPr>
          </a:p>
        </p:txBody>
      </p:sp>
      <p:sp>
        <p:nvSpPr>
          <p:cNvPr id="19" name="椭圆 18"/>
          <p:cNvSpPr/>
          <p:nvPr userDrawn="1"/>
        </p:nvSpPr>
        <p:spPr>
          <a:xfrm flipH="1">
            <a:off x="-792480" y="-491490"/>
            <a:ext cx="2609215" cy="2609215"/>
          </a:xfrm>
          <a:prstGeom prst="ellipse">
            <a:avLst/>
          </a:prstGeom>
          <a:solidFill>
            <a:srgbClr val="FFBE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思源黑体 CN Normal" panose="020B0500000000000000" charset="-122"/>
            </a:endParaRPr>
          </a:p>
        </p:txBody>
      </p:sp>
      <p:sp>
        <p:nvSpPr>
          <p:cNvPr id="4" name="椭圆 3"/>
          <p:cNvSpPr/>
          <p:nvPr userDrawn="1"/>
        </p:nvSpPr>
        <p:spPr>
          <a:xfrm flipH="1">
            <a:off x="9194165" y="-1394460"/>
            <a:ext cx="4415155" cy="4415155"/>
          </a:xfrm>
          <a:prstGeom prst="ellipse">
            <a:avLst/>
          </a:prstGeom>
          <a:solidFill>
            <a:srgbClr val="FFBE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思源黑体 CN Normal" panose="020B0500000000000000" charset="-122"/>
            </a:endParaRPr>
          </a:p>
        </p:txBody>
      </p:sp>
      <p:sp>
        <p:nvSpPr>
          <p:cNvPr id="7" name="矩形 6"/>
          <p:cNvSpPr/>
          <p:nvPr userDrawn="1"/>
        </p:nvSpPr>
        <p:spPr>
          <a:xfrm>
            <a:off x="406400" y="429895"/>
            <a:ext cx="11376660" cy="599694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思源黑体 CN Normal" panose="020B0500000000000000" charset="-122"/>
            </a:endParaRPr>
          </a:p>
        </p:txBody>
      </p:sp>
      <p:grpSp>
        <p:nvGrpSpPr>
          <p:cNvPr id="13" name="组合 12"/>
          <p:cNvGrpSpPr/>
          <p:nvPr userDrawn="1"/>
        </p:nvGrpSpPr>
        <p:grpSpPr>
          <a:xfrm>
            <a:off x="605790" y="777240"/>
            <a:ext cx="551180" cy="551180"/>
            <a:chOff x="9206" y="7787"/>
            <a:chExt cx="548" cy="548"/>
          </a:xfrm>
        </p:grpSpPr>
        <p:sp>
          <p:nvSpPr>
            <p:cNvPr id="71" name="椭圆 70"/>
            <p:cNvSpPr/>
            <p:nvPr/>
          </p:nvSpPr>
          <p:spPr>
            <a:xfrm>
              <a:off x="9206" y="7787"/>
              <a:ext cx="548" cy="548"/>
            </a:xfrm>
            <a:prstGeom prst="ellipse">
              <a:avLst/>
            </a:prstGeom>
            <a:solidFill>
              <a:srgbClr val="55B7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思源黑体 CN Normal" panose="020B0500000000000000" charset="-122"/>
              </a:endParaRPr>
            </a:p>
          </p:txBody>
        </p:sp>
        <p:pic>
          <p:nvPicPr>
            <p:cNvPr id="72" name="图片 71" descr="303b32313533373635313bbbe3b1a8d5df"/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9292" y="7873"/>
              <a:ext cx="376" cy="376"/>
            </a:xfrm>
            <a:prstGeom prst="rect">
              <a:avLst/>
            </a:prstGeom>
          </p:spPr>
        </p:pic>
      </p:grpSp>
    </p:spTree>
  </p:cSld>
  <p:clrMapOvr>
    <a:masterClrMapping/>
  </p:clrMapOvr>
  <p:transition advTm="2000">
    <p:wedge/>
  </p:transition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 descr="渐变背景7-01"/>
          <p:cNvPicPr>
            <a:picLocks noChangeAspect="1"/>
          </p:cNvPicPr>
          <p:nvPr userDrawn="1"/>
        </p:nvPicPr>
        <p:blipFill>
          <a:blip r:embed="rId2"/>
          <a:srcRect l="24694"/>
          <a:stretch>
            <a:fillRect/>
          </a:stretch>
        </p:blipFill>
        <p:spPr>
          <a:xfrm rot="16200000">
            <a:off x="2644775" y="-2689225"/>
            <a:ext cx="6882765" cy="12211050"/>
          </a:xfrm>
          <a:prstGeom prst="rect">
            <a:avLst/>
          </a:prstGeom>
        </p:spPr>
      </p:pic>
      <p:sp>
        <p:nvSpPr>
          <p:cNvPr id="8" name="圆角矩形 7"/>
          <p:cNvSpPr/>
          <p:nvPr userDrawn="1"/>
        </p:nvSpPr>
        <p:spPr>
          <a:xfrm>
            <a:off x="254000" y="266700"/>
            <a:ext cx="11682095" cy="6325235"/>
          </a:xfrm>
          <a:prstGeom prst="roundRect">
            <a:avLst>
              <a:gd name="adj" fmla="val 3744"/>
            </a:avLst>
          </a:pr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latin typeface="zihun219hao-mengquluoliti" panose="00000500000000000000" pitchFamily="2" charset="-122"/>
              <a:ea typeface="zihun219hao-mengquluoliti" panose="00000500000000000000" pitchFamily="2" charset="-122"/>
              <a:cs typeface="+mn-ea"/>
              <a:sym typeface="zihun219hao-mengquluoliti" panose="00000500000000000000" pitchFamily="2" charset="-122"/>
            </a:endParaRPr>
          </a:p>
        </p:txBody>
      </p:sp>
    </p:spTree>
  </p:cSld>
  <p:clrMapOvr>
    <a:masterClrMapping/>
  </p:clrMapOvr>
  <p:transition advTm="2000">
    <p:wedge/>
  </p:transition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-1270" y="1270"/>
            <a:ext cx="12191365" cy="6856730"/>
          </a:xfrm>
          <a:prstGeom prst="rect">
            <a:avLst/>
          </a:prstGeom>
          <a:solidFill>
            <a:srgbClr val="55B7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思源黑体 CN Normal" panose="020B0500000000000000" charset="-122"/>
            </a:endParaRPr>
          </a:p>
        </p:txBody>
      </p:sp>
      <p:sp>
        <p:nvSpPr>
          <p:cNvPr id="19" name="椭圆 18"/>
          <p:cNvSpPr/>
          <p:nvPr userDrawn="1"/>
        </p:nvSpPr>
        <p:spPr>
          <a:xfrm flipH="1">
            <a:off x="-792480" y="-491490"/>
            <a:ext cx="2609215" cy="2609215"/>
          </a:xfrm>
          <a:prstGeom prst="ellipse">
            <a:avLst/>
          </a:prstGeom>
          <a:solidFill>
            <a:srgbClr val="FFBE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思源黑体 CN Normal" panose="020B0500000000000000" charset="-122"/>
            </a:endParaRPr>
          </a:p>
        </p:txBody>
      </p:sp>
      <p:sp>
        <p:nvSpPr>
          <p:cNvPr id="4" name="椭圆 3"/>
          <p:cNvSpPr/>
          <p:nvPr userDrawn="1"/>
        </p:nvSpPr>
        <p:spPr>
          <a:xfrm flipH="1">
            <a:off x="9194165" y="-1394460"/>
            <a:ext cx="4415155" cy="4415155"/>
          </a:xfrm>
          <a:prstGeom prst="ellipse">
            <a:avLst/>
          </a:prstGeom>
          <a:solidFill>
            <a:srgbClr val="FFBE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思源黑体 CN Normal" panose="020B0500000000000000" charset="-122"/>
            </a:endParaRPr>
          </a:p>
        </p:txBody>
      </p:sp>
      <p:sp>
        <p:nvSpPr>
          <p:cNvPr id="7" name="矩形 6"/>
          <p:cNvSpPr/>
          <p:nvPr userDrawn="1"/>
        </p:nvSpPr>
        <p:spPr>
          <a:xfrm>
            <a:off x="406400" y="429895"/>
            <a:ext cx="11376660" cy="599694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思源黑体 CN Normal" panose="020B0500000000000000" charset="-122"/>
            </a:endParaRPr>
          </a:p>
        </p:txBody>
      </p:sp>
      <p:grpSp>
        <p:nvGrpSpPr>
          <p:cNvPr id="13" name="组合 12"/>
          <p:cNvGrpSpPr/>
          <p:nvPr userDrawn="1"/>
        </p:nvGrpSpPr>
        <p:grpSpPr>
          <a:xfrm>
            <a:off x="605790" y="777240"/>
            <a:ext cx="551180" cy="551180"/>
            <a:chOff x="9206" y="7787"/>
            <a:chExt cx="548" cy="548"/>
          </a:xfrm>
        </p:grpSpPr>
        <p:sp>
          <p:nvSpPr>
            <p:cNvPr id="71" name="椭圆 70"/>
            <p:cNvSpPr/>
            <p:nvPr/>
          </p:nvSpPr>
          <p:spPr>
            <a:xfrm>
              <a:off x="9206" y="7787"/>
              <a:ext cx="548" cy="548"/>
            </a:xfrm>
            <a:prstGeom prst="ellipse">
              <a:avLst/>
            </a:prstGeom>
            <a:solidFill>
              <a:srgbClr val="55B7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思源黑体 CN Normal" panose="020B0500000000000000" charset="-122"/>
              </a:endParaRPr>
            </a:p>
          </p:txBody>
        </p:sp>
        <p:pic>
          <p:nvPicPr>
            <p:cNvPr id="72" name="图片 71" descr="303b32313533373635313bbbe3b1a8d5df"/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9292" y="7873"/>
              <a:ext cx="376" cy="376"/>
            </a:xfrm>
            <a:prstGeom prst="rect">
              <a:avLst/>
            </a:prstGeom>
          </p:spPr>
        </p:pic>
      </p:grpSp>
    </p:spTree>
  </p:cSld>
  <p:clrMapOvr>
    <a:masterClrMapping/>
  </p:clrMapOvr>
  <p:transition advTm="2000">
    <p:wedg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-1270" y="1270"/>
            <a:ext cx="12191365" cy="6856730"/>
          </a:xfrm>
          <a:prstGeom prst="rect">
            <a:avLst/>
          </a:prstGeom>
          <a:solidFill>
            <a:srgbClr val="55B7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思源黑体 CN Normal" panose="020B0500000000000000" charset="-122"/>
            </a:endParaRPr>
          </a:p>
        </p:txBody>
      </p:sp>
      <p:sp>
        <p:nvSpPr>
          <p:cNvPr id="19" name="椭圆 18"/>
          <p:cNvSpPr/>
          <p:nvPr userDrawn="1"/>
        </p:nvSpPr>
        <p:spPr>
          <a:xfrm flipH="1">
            <a:off x="-792480" y="-491490"/>
            <a:ext cx="2609215" cy="2609215"/>
          </a:xfrm>
          <a:prstGeom prst="ellipse">
            <a:avLst/>
          </a:prstGeom>
          <a:solidFill>
            <a:srgbClr val="FFBE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思源黑体 CN Normal" panose="020B0500000000000000" charset="-122"/>
            </a:endParaRPr>
          </a:p>
        </p:txBody>
      </p:sp>
      <p:sp>
        <p:nvSpPr>
          <p:cNvPr id="4" name="椭圆 3"/>
          <p:cNvSpPr/>
          <p:nvPr userDrawn="1"/>
        </p:nvSpPr>
        <p:spPr>
          <a:xfrm flipH="1">
            <a:off x="9194165" y="-1394460"/>
            <a:ext cx="4415155" cy="4415155"/>
          </a:xfrm>
          <a:prstGeom prst="ellipse">
            <a:avLst/>
          </a:prstGeom>
          <a:solidFill>
            <a:srgbClr val="FFBE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思源黑体 CN Normal" panose="020B0500000000000000" charset="-122"/>
            </a:endParaRPr>
          </a:p>
        </p:txBody>
      </p:sp>
      <p:sp>
        <p:nvSpPr>
          <p:cNvPr id="7" name="矩形 6"/>
          <p:cNvSpPr/>
          <p:nvPr userDrawn="1"/>
        </p:nvSpPr>
        <p:spPr>
          <a:xfrm>
            <a:off x="406400" y="429895"/>
            <a:ext cx="11376660" cy="599694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思源黑体 CN Normal" panose="020B0500000000000000" charset="-122"/>
            </a:endParaRPr>
          </a:p>
        </p:txBody>
      </p:sp>
      <p:grpSp>
        <p:nvGrpSpPr>
          <p:cNvPr id="13" name="组合 12"/>
          <p:cNvGrpSpPr/>
          <p:nvPr userDrawn="1"/>
        </p:nvGrpSpPr>
        <p:grpSpPr>
          <a:xfrm>
            <a:off x="605790" y="777240"/>
            <a:ext cx="551180" cy="551180"/>
            <a:chOff x="9206" y="7787"/>
            <a:chExt cx="548" cy="548"/>
          </a:xfrm>
        </p:grpSpPr>
        <p:sp>
          <p:nvSpPr>
            <p:cNvPr id="71" name="椭圆 70"/>
            <p:cNvSpPr/>
            <p:nvPr/>
          </p:nvSpPr>
          <p:spPr>
            <a:xfrm>
              <a:off x="9206" y="7787"/>
              <a:ext cx="548" cy="548"/>
            </a:xfrm>
            <a:prstGeom prst="ellipse">
              <a:avLst/>
            </a:prstGeom>
            <a:solidFill>
              <a:srgbClr val="55B7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思源黑体 CN Normal" panose="020B0500000000000000" charset="-122"/>
              </a:endParaRPr>
            </a:p>
          </p:txBody>
        </p:sp>
        <p:pic>
          <p:nvPicPr>
            <p:cNvPr id="72" name="图片 71" descr="303b32313533373635313bbbe3b1a8d5df"/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9292" y="7873"/>
              <a:ext cx="376" cy="376"/>
            </a:xfrm>
            <a:prstGeom prst="rect">
              <a:avLst/>
            </a:prstGeom>
          </p:spPr>
        </p:pic>
      </p:grpSp>
    </p:spTree>
  </p:cSld>
  <p:clrMapOvr>
    <a:masterClrMapping/>
  </p:clrMapOvr>
  <p:transition advTm="2000">
    <p:wedge/>
  </p:transition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-1270" y="1270"/>
            <a:ext cx="12191365" cy="6856730"/>
          </a:xfrm>
          <a:prstGeom prst="rect">
            <a:avLst/>
          </a:prstGeom>
          <a:solidFill>
            <a:srgbClr val="55B7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思源黑体 CN Normal" panose="020B0500000000000000" charset="-122"/>
            </a:endParaRPr>
          </a:p>
        </p:txBody>
      </p:sp>
      <p:sp>
        <p:nvSpPr>
          <p:cNvPr id="19" name="椭圆 18"/>
          <p:cNvSpPr/>
          <p:nvPr userDrawn="1"/>
        </p:nvSpPr>
        <p:spPr>
          <a:xfrm flipH="1">
            <a:off x="-792480" y="-491490"/>
            <a:ext cx="2609215" cy="2609215"/>
          </a:xfrm>
          <a:prstGeom prst="ellipse">
            <a:avLst/>
          </a:prstGeom>
          <a:solidFill>
            <a:srgbClr val="FFBE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思源黑体 CN Normal" panose="020B0500000000000000" charset="-122"/>
            </a:endParaRPr>
          </a:p>
        </p:txBody>
      </p:sp>
      <p:sp>
        <p:nvSpPr>
          <p:cNvPr id="4" name="椭圆 3"/>
          <p:cNvSpPr/>
          <p:nvPr userDrawn="1"/>
        </p:nvSpPr>
        <p:spPr>
          <a:xfrm flipH="1">
            <a:off x="9194165" y="-1394460"/>
            <a:ext cx="4415155" cy="4415155"/>
          </a:xfrm>
          <a:prstGeom prst="ellipse">
            <a:avLst/>
          </a:prstGeom>
          <a:solidFill>
            <a:srgbClr val="FFBE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思源黑体 CN Normal" panose="020B0500000000000000" charset="-122"/>
            </a:endParaRPr>
          </a:p>
        </p:txBody>
      </p:sp>
      <p:sp>
        <p:nvSpPr>
          <p:cNvPr id="7" name="矩形 6"/>
          <p:cNvSpPr/>
          <p:nvPr userDrawn="1"/>
        </p:nvSpPr>
        <p:spPr>
          <a:xfrm>
            <a:off x="406400" y="429895"/>
            <a:ext cx="11376660" cy="599694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思源黑体 CN Normal" panose="020B0500000000000000" charset="-122"/>
            </a:endParaRPr>
          </a:p>
        </p:txBody>
      </p:sp>
      <p:grpSp>
        <p:nvGrpSpPr>
          <p:cNvPr id="13" name="组合 12"/>
          <p:cNvGrpSpPr/>
          <p:nvPr userDrawn="1"/>
        </p:nvGrpSpPr>
        <p:grpSpPr>
          <a:xfrm>
            <a:off x="605790" y="777240"/>
            <a:ext cx="551180" cy="551180"/>
            <a:chOff x="9206" y="7787"/>
            <a:chExt cx="548" cy="548"/>
          </a:xfrm>
        </p:grpSpPr>
        <p:sp>
          <p:nvSpPr>
            <p:cNvPr id="71" name="椭圆 70"/>
            <p:cNvSpPr/>
            <p:nvPr/>
          </p:nvSpPr>
          <p:spPr>
            <a:xfrm>
              <a:off x="9206" y="7787"/>
              <a:ext cx="548" cy="548"/>
            </a:xfrm>
            <a:prstGeom prst="ellipse">
              <a:avLst/>
            </a:prstGeom>
            <a:solidFill>
              <a:srgbClr val="55B7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思源黑体 CN Normal" panose="020B0500000000000000" charset="-122"/>
              </a:endParaRPr>
            </a:p>
          </p:txBody>
        </p:sp>
        <p:pic>
          <p:nvPicPr>
            <p:cNvPr id="72" name="图片 71" descr="303b32313533373635313bbbe3b1a8d5df"/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9292" y="7873"/>
              <a:ext cx="376" cy="376"/>
            </a:xfrm>
            <a:prstGeom prst="rect">
              <a:avLst/>
            </a:prstGeom>
          </p:spPr>
        </p:pic>
      </p:grpSp>
    </p:spTree>
  </p:cSld>
  <p:clrMapOvr>
    <a:masterClrMapping/>
  </p:clrMapOvr>
  <p:transition advTm="2000">
    <p:wedge/>
  </p:transition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-1270" y="1270"/>
            <a:ext cx="12191365" cy="6856730"/>
          </a:xfrm>
          <a:prstGeom prst="rect">
            <a:avLst/>
          </a:prstGeom>
          <a:solidFill>
            <a:srgbClr val="55B7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思源黑体 CN Normal" panose="020B0500000000000000" charset="-122"/>
            </a:endParaRPr>
          </a:p>
        </p:txBody>
      </p:sp>
      <p:sp>
        <p:nvSpPr>
          <p:cNvPr id="19" name="椭圆 18"/>
          <p:cNvSpPr/>
          <p:nvPr userDrawn="1"/>
        </p:nvSpPr>
        <p:spPr>
          <a:xfrm flipH="1">
            <a:off x="-792480" y="-491490"/>
            <a:ext cx="2609215" cy="2609215"/>
          </a:xfrm>
          <a:prstGeom prst="ellipse">
            <a:avLst/>
          </a:prstGeom>
          <a:solidFill>
            <a:srgbClr val="FFBE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思源黑体 CN Normal" panose="020B0500000000000000" charset="-122"/>
            </a:endParaRPr>
          </a:p>
        </p:txBody>
      </p:sp>
      <p:sp>
        <p:nvSpPr>
          <p:cNvPr id="4" name="椭圆 3"/>
          <p:cNvSpPr/>
          <p:nvPr userDrawn="1"/>
        </p:nvSpPr>
        <p:spPr>
          <a:xfrm flipH="1">
            <a:off x="9194165" y="-1394460"/>
            <a:ext cx="4415155" cy="4415155"/>
          </a:xfrm>
          <a:prstGeom prst="ellipse">
            <a:avLst/>
          </a:prstGeom>
          <a:solidFill>
            <a:srgbClr val="FFBE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思源黑体 CN Normal" panose="020B0500000000000000" charset="-122"/>
            </a:endParaRPr>
          </a:p>
        </p:txBody>
      </p:sp>
      <p:sp>
        <p:nvSpPr>
          <p:cNvPr id="7" name="矩形 6"/>
          <p:cNvSpPr/>
          <p:nvPr userDrawn="1"/>
        </p:nvSpPr>
        <p:spPr>
          <a:xfrm>
            <a:off x="406400" y="429895"/>
            <a:ext cx="11376660" cy="599694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思源黑体 CN Normal" panose="020B0500000000000000" charset="-122"/>
            </a:endParaRPr>
          </a:p>
        </p:txBody>
      </p:sp>
      <p:grpSp>
        <p:nvGrpSpPr>
          <p:cNvPr id="13" name="组合 12"/>
          <p:cNvGrpSpPr/>
          <p:nvPr userDrawn="1"/>
        </p:nvGrpSpPr>
        <p:grpSpPr>
          <a:xfrm>
            <a:off x="605790" y="777240"/>
            <a:ext cx="551180" cy="551180"/>
            <a:chOff x="9206" y="7787"/>
            <a:chExt cx="548" cy="548"/>
          </a:xfrm>
        </p:grpSpPr>
        <p:sp>
          <p:nvSpPr>
            <p:cNvPr id="71" name="椭圆 70"/>
            <p:cNvSpPr/>
            <p:nvPr/>
          </p:nvSpPr>
          <p:spPr>
            <a:xfrm>
              <a:off x="9206" y="7787"/>
              <a:ext cx="548" cy="548"/>
            </a:xfrm>
            <a:prstGeom prst="ellipse">
              <a:avLst/>
            </a:prstGeom>
            <a:solidFill>
              <a:srgbClr val="55B7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思源黑体 CN Normal" panose="020B0500000000000000" charset="-122"/>
              </a:endParaRPr>
            </a:p>
          </p:txBody>
        </p:sp>
        <p:pic>
          <p:nvPicPr>
            <p:cNvPr id="72" name="图片 71" descr="303b32313533373635313bbbe3b1a8d5df"/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9292" y="7873"/>
              <a:ext cx="376" cy="376"/>
            </a:xfrm>
            <a:prstGeom prst="rect">
              <a:avLst/>
            </a:prstGeom>
          </p:spPr>
        </p:pic>
      </p:grpSp>
    </p:spTree>
  </p:cSld>
  <p:clrMapOvr>
    <a:masterClrMapping/>
  </p:clrMapOvr>
  <p:transition advTm="2000">
    <p:wedge/>
  </p:transition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-1270" y="1270"/>
            <a:ext cx="12191365" cy="6856730"/>
          </a:xfrm>
          <a:prstGeom prst="rect">
            <a:avLst/>
          </a:prstGeom>
          <a:solidFill>
            <a:srgbClr val="55B7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思源黑体 CN Normal" panose="020B0500000000000000" charset="-122"/>
            </a:endParaRPr>
          </a:p>
        </p:txBody>
      </p:sp>
      <p:sp>
        <p:nvSpPr>
          <p:cNvPr id="19" name="椭圆 18"/>
          <p:cNvSpPr/>
          <p:nvPr userDrawn="1"/>
        </p:nvSpPr>
        <p:spPr>
          <a:xfrm flipH="1">
            <a:off x="-792480" y="-491490"/>
            <a:ext cx="2609215" cy="2609215"/>
          </a:xfrm>
          <a:prstGeom prst="ellipse">
            <a:avLst/>
          </a:prstGeom>
          <a:solidFill>
            <a:srgbClr val="FFBE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思源黑体 CN Normal" panose="020B0500000000000000" charset="-122"/>
            </a:endParaRPr>
          </a:p>
        </p:txBody>
      </p:sp>
      <p:sp>
        <p:nvSpPr>
          <p:cNvPr id="4" name="椭圆 3"/>
          <p:cNvSpPr/>
          <p:nvPr userDrawn="1"/>
        </p:nvSpPr>
        <p:spPr>
          <a:xfrm flipH="1">
            <a:off x="9194165" y="-1394460"/>
            <a:ext cx="4415155" cy="4415155"/>
          </a:xfrm>
          <a:prstGeom prst="ellipse">
            <a:avLst/>
          </a:prstGeom>
          <a:solidFill>
            <a:srgbClr val="FFBE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思源黑体 CN Normal" panose="020B0500000000000000" charset="-122"/>
            </a:endParaRPr>
          </a:p>
        </p:txBody>
      </p:sp>
      <p:sp>
        <p:nvSpPr>
          <p:cNvPr id="7" name="矩形 6"/>
          <p:cNvSpPr/>
          <p:nvPr userDrawn="1"/>
        </p:nvSpPr>
        <p:spPr>
          <a:xfrm>
            <a:off x="406400" y="429895"/>
            <a:ext cx="11376660" cy="599694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思源黑体 CN Normal" panose="020B0500000000000000" charset="-122"/>
            </a:endParaRPr>
          </a:p>
        </p:txBody>
      </p:sp>
      <p:grpSp>
        <p:nvGrpSpPr>
          <p:cNvPr id="13" name="组合 12"/>
          <p:cNvGrpSpPr/>
          <p:nvPr userDrawn="1"/>
        </p:nvGrpSpPr>
        <p:grpSpPr>
          <a:xfrm>
            <a:off x="605790" y="777240"/>
            <a:ext cx="551180" cy="551180"/>
            <a:chOff x="9206" y="7787"/>
            <a:chExt cx="548" cy="548"/>
          </a:xfrm>
        </p:grpSpPr>
        <p:sp>
          <p:nvSpPr>
            <p:cNvPr id="71" name="椭圆 70"/>
            <p:cNvSpPr/>
            <p:nvPr/>
          </p:nvSpPr>
          <p:spPr>
            <a:xfrm>
              <a:off x="9206" y="7787"/>
              <a:ext cx="548" cy="548"/>
            </a:xfrm>
            <a:prstGeom prst="ellipse">
              <a:avLst/>
            </a:prstGeom>
            <a:solidFill>
              <a:srgbClr val="55B7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思源黑体 CN Normal" panose="020B0500000000000000" charset="-122"/>
              </a:endParaRPr>
            </a:p>
          </p:txBody>
        </p:sp>
        <p:pic>
          <p:nvPicPr>
            <p:cNvPr id="72" name="图片 71" descr="303b32313533373635313bbbe3b1a8d5df"/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9292" y="7873"/>
              <a:ext cx="376" cy="376"/>
            </a:xfrm>
            <a:prstGeom prst="rect">
              <a:avLst/>
            </a:prstGeom>
          </p:spPr>
        </p:pic>
      </p:grpSp>
    </p:spTree>
  </p:cSld>
  <p:clrMapOvr>
    <a:masterClrMapping/>
  </p:clrMapOvr>
  <p:transition advTm="2000">
    <p:wedge/>
  </p:transition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2000">
    <p:wedge/>
  </p:transition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图形"/>
          <p:cNvSpPr/>
          <p:nvPr userDrawn="1"/>
        </p:nvSpPr>
        <p:spPr>
          <a:xfrm>
            <a:off x="635" y="-4445"/>
            <a:ext cx="12191365" cy="6867525"/>
          </a:xfrm>
          <a:prstGeom prst="rect">
            <a:avLst/>
          </a:prstGeom>
          <a:solidFill>
            <a:srgbClr val="55B7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思源黑体 CN Normal" panose="020B0500000000000000" charset="-122"/>
            </a:endParaRPr>
          </a:p>
        </p:txBody>
      </p:sp>
      <p:sp>
        <p:nvSpPr>
          <p:cNvPr id="30" name="图形"/>
          <p:cNvSpPr/>
          <p:nvPr userDrawn="1"/>
        </p:nvSpPr>
        <p:spPr>
          <a:xfrm flipH="1">
            <a:off x="9877425" y="4608830"/>
            <a:ext cx="3295015" cy="3295015"/>
          </a:xfrm>
          <a:prstGeom prst="ellipse">
            <a:avLst/>
          </a:prstGeom>
          <a:solidFill>
            <a:srgbClr val="FFBE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思源黑体 CN Normal" panose="020B0500000000000000" charset="-122"/>
            </a:endParaRPr>
          </a:p>
        </p:txBody>
      </p:sp>
      <p:sp>
        <p:nvSpPr>
          <p:cNvPr id="31" name="图形"/>
          <p:cNvSpPr/>
          <p:nvPr userDrawn="1"/>
        </p:nvSpPr>
        <p:spPr>
          <a:xfrm>
            <a:off x="-1859915" y="-1424305"/>
            <a:ext cx="6671945" cy="6671945"/>
          </a:xfrm>
          <a:prstGeom prst="ellipse">
            <a:avLst/>
          </a:prstGeom>
          <a:solidFill>
            <a:srgbClr val="FFBE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思源黑体 CN Normal" panose="020B0500000000000000" charset="-122"/>
            </a:endParaRPr>
          </a:p>
        </p:txBody>
      </p:sp>
      <p:sp>
        <p:nvSpPr>
          <p:cNvPr id="14" name="图形"/>
          <p:cNvSpPr/>
          <p:nvPr userDrawn="1"/>
        </p:nvSpPr>
        <p:spPr>
          <a:xfrm>
            <a:off x="541020" y="557530"/>
            <a:ext cx="11110595" cy="5743575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思源黑体 CN Normal" panose="020B0500000000000000" charset="-122"/>
            </a:endParaRPr>
          </a:p>
        </p:txBody>
      </p:sp>
      <p:pic>
        <p:nvPicPr>
          <p:cNvPr id="15" name="图形" descr="g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14020" y="1282065"/>
            <a:ext cx="5227955" cy="5227955"/>
          </a:xfrm>
          <a:prstGeom prst="rect">
            <a:avLst/>
          </a:prstGeom>
        </p:spPr>
      </p:pic>
      <p:sp>
        <p:nvSpPr>
          <p:cNvPr id="32" name="图形"/>
          <p:cNvSpPr/>
          <p:nvPr userDrawn="1"/>
        </p:nvSpPr>
        <p:spPr>
          <a:xfrm>
            <a:off x="386080" y="372428"/>
            <a:ext cx="11420475" cy="6113780"/>
          </a:xfrm>
          <a:prstGeom prst="rect">
            <a:avLst/>
          </a:prstGeom>
          <a:noFill/>
          <a:ln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思源黑体 CN Normal" panose="020B0500000000000000" charset="-122"/>
            </a:endParaRPr>
          </a:p>
        </p:txBody>
      </p:sp>
      <p:sp>
        <p:nvSpPr>
          <p:cNvPr id="11" name="圆角矩形 10"/>
          <p:cNvSpPr/>
          <p:nvPr userDrawn="1"/>
        </p:nvSpPr>
        <p:spPr>
          <a:xfrm>
            <a:off x="7719060" y="1110615"/>
            <a:ext cx="1008000" cy="288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圆角矩形 11"/>
          <p:cNvSpPr/>
          <p:nvPr userDrawn="1"/>
        </p:nvSpPr>
        <p:spPr>
          <a:xfrm>
            <a:off x="10303765" y="1110615"/>
            <a:ext cx="1007745" cy="288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圆角矩形 12"/>
          <p:cNvSpPr/>
          <p:nvPr userDrawn="1"/>
        </p:nvSpPr>
        <p:spPr>
          <a:xfrm>
            <a:off x="9011540" y="1110615"/>
            <a:ext cx="1007745" cy="288000"/>
          </a:xfrm>
          <a:prstGeom prst="roundRect">
            <a:avLst>
              <a:gd name="adj" fmla="val 50000"/>
            </a:avLst>
          </a:prstGeom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ransition advTm="2000">
    <p:wedge/>
  </p:transition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-1270" y="1270"/>
            <a:ext cx="12191365" cy="6856730"/>
          </a:xfrm>
          <a:prstGeom prst="rect">
            <a:avLst/>
          </a:prstGeom>
          <a:solidFill>
            <a:srgbClr val="55B7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思源黑体 CN Normal" panose="020B0500000000000000" charset="-122"/>
            </a:endParaRPr>
          </a:p>
        </p:txBody>
      </p:sp>
      <p:sp>
        <p:nvSpPr>
          <p:cNvPr id="19" name="椭圆 18"/>
          <p:cNvSpPr/>
          <p:nvPr userDrawn="1"/>
        </p:nvSpPr>
        <p:spPr>
          <a:xfrm flipH="1">
            <a:off x="-792480" y="-491490"/>
            <a:ext cx="2609215" cy="2609215"/>
          </a:xfrm>
          <a:prstGeom prst="ellipse">
            <a:avLst/>
          </a:prstGeom>
          <a:solidFill>
            <a:srgbClr val="FFBE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思源黑体 CN Normal" panose="020B0500000000000000" charset="-122"/>
            </a:endParaRPr>
          </a:p>
        </p:txBody>
      </p:sp>
      <p:sp>
        <p:nvSpPr>
          <p:cNvPr id="4" name="椭圆 3"/>
          <p:cNvSpPr/>
          <p:nvPr userDrawn="1"/>
        </p:nvSpPr>
        <p:spPr>
          <a:xfrm flipH="1">
            <a:off x="9194165" y="-1394460"/>
            <a:ext cx="4415155" cy="4415155"/>
          </a:xfrm>
          <a:prstGeom prst="ellipse">
            <a:avLst/>
          </a:prstGeom>
          <a:solidFill>
            <a:srgbClr val="FFBE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思源黑体 CN Normal" panose="020B0500000000000000" charset="-122"/>
            </a:endParaRPr>
          </a:p>
        </p:txBody>
      </p:sp>
      <p:sp>
        <p:nvSpPr>
          <p:cNvPr id="7" name="矩形 6"/>
          <p:cNvSpPr/>
          <p:nvPr userDrawn="1"/>
        </p:nvSpPr>
        <p:spPr>
          <a:xfrm>
            <a:off x="406400" y="429895"/>
            <a:ext cx="11376660" cy="599694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思源黑体 CN Normal" panose="020B0500000000000000" charset="-122"/>
            </a:endParaRPr>
          </a:p>
        </p:txBody>
      </p:sp>
    </p:spTree>
  </p:cSld>
  <p:clrMapOvr>
    <a:masterClrMapping/>
  </p:clrMapOvr>
  <p:transition advTm="2000">
    <p:wedge/>
  </p:transition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图形"/>
          <p:cNvSpPr/>
          <p:nvPr userDrawn="1"/>
        </p:nvSpPr>
        <p:spPr>
          <a:xfrm>
            <a:off x="-635" y="0"/>
            <a:ext cx="12191365" cy="6856730"/>
          </a:xfrm>
          <a:prstGeom prst="rect">
            <a:avLst/>
          </a:prstGeom>
          <a:solidFill>
            <a:srgbClr val="55B7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思源黑体 CN Normal" panose="020B0500000000000000" charset="-122"/>
            </a:endParaRPr>
          </a:p>
        </p:txBody>
      </p:sp>
      <p:sp>
        <p:nvSpPr>
          <p:cNvPr id="3" name="图形"/>
          <p:cNvSpPr/>
          <p:nvPr userDrawn="1"/>
        </p:nvSpPr>
        <p:spPr>
          <a:xfrm>
            <a:off x="6854190" y="2338705"/>
            <a:ext cx="6510655" cy="6510655"/>
          </a:xfrm>
          <a:prstGeom prst="ellipse">
            <a:avLst/>
          </a:prstGeom>
          <a:solidFill>
            <a:srgbClr val="FFBE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思源黑体 CN Normal" panose="020B0500000000000000" charset="-122"/>
            </a:endParaRPr>
          </a:p>
        </p:txBody>
      </p:sp>
      <p:sp>
        <p:nvSpPr>
          <p:cNvPr id="4" name="图形"/>
          <p:cNvSpPr/>
          <p:nvPr userDrawn="1"/>
        </p:nvSpPr>
        <p:spPr>
          <a:xfrm>
            <a:off x="-864235" y="-1227455"/>
            <a:ext cx="2631440" cy="2631440"/>
          </a:xfrm>
          <a:prstGeom prst="ellipse">
            <a:avLst/>
          </a:prstGeom>
          <a:solidFill>
            <a:srgbClr val="FFBE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思源黑体 CN Normal" panose="020B0500000000000000" charset="-122"/>
            </a:endParaRPr>
          </a:p>
        </p:txBody>
      </p:sp>
      <p:sp>
        <p:nvSpPr>
          <p:cNvPr id="7" name="图形"/>
          <p:cNvSpPr/>
          <p:nvPr userDrawn="1"/>
        </p:nvSpPr>
        <p:spPr>
          <a:xfrm>
            <a:off x="406400" y="429895"/>
            <a:ext cx="11376660" cy="599694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思源黑体 CN Normal" panose="020B0500000000000000" charset="-122"/>
            </a:endParaRPr>
          </a:p>
        </p:txBody>
      </p:sp>
      <p:pic>
        <p:nvPicPr>
          <p:cNvPr id="5" name="图形" descr="线上直播教育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524500" y="672465"/>
            <a:ext cx="5487670" cy="5487670"/>
          </a:xfrm>
          <a:prstGeom prst="rect">
            <a:avLst/>
          </a:prstGeom>
        </p:spPr>
      </p:pic>
      <p:sp>
        <p:nvSpPr>
          <p:cNvPr id="8" name="图形"/>
          <p:cNvSpPr/>
          <p:nvPr userDrawn="1"/>
        </p:nvSpPr>
        <p:spPr>
          <a:xfrm>
            <a:off x="1028700" y="852170"/>
            <a:ext cx="935990" cy="380365"/>
          </a:xfrm>
          <a:prstGeom prst="roundRect">
            <a:avLst>
              <a:gd name="adj" fmla="val 50000"/>
            </a:avLst>
          </a:prstGeom>
          <a:solidFill>
            <a:srgbClr val="74C4BD"/>
          </a:solidFill>
          <a:ln w="635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2">
                  <a:alpha val="70000"/>
                </a:schemeClr>
              </a:solidFill>
              <a:effectLst/>
              <a:uLnTx/>
              <a:uFillTx/>
              <a:latin typeface="思源黑体 CN Medium" panose="020B0500000000000000" charset="-122"/>
              <a:ea typeface="思源黑体 CN Medium" panose="020B0500000000000000" charset="-122"/>
              <a:cs typeface="思源黑体 CN Medium" panose="020B0500000000000000" charset="-122"/>
            </a:endParaRPr>
          </a:p>
        </p:txBody>
      </p:sp>
      <p:cxnSp>
        <p:nvCxnSpPr>
          <p:cNvPr id="10" name="图形"/>
          <p:cNvCxnSpPr/>
          <p:nvPr userDrawn="1"/>
        </p:nvCxnSpPr>
        <p:spPr>
          <a:xfrm>
            <a:off x="874395" y="5325745"/>
            <a:ext cx="3635375" cy="0"/>
          </a:xfrm>
          <a:prstGeom prst="line">
            <a:avLst/>
          </a:prstGeom>
          <a:ln>
            <a:solidFill>
              <a:schemeClr val="bg2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图形"/>
          <p:cNvCxnSpPr/>
          <p:nvPr userDrawn="1"/>
        </p:nvCxnSpPr>
        <p:spPr>
          <a:xfrm>
            <a:off x="845185" y="5325745"/>
            <a:ext cx="1696085" cy="0"/>
          </a:xfrm>
          <a:prstGeom prst="line">
            <a:avLst/>
          </a:prstGeom>
          <a:ln w="38100">
            <a:solidFill>
              <a:srgbClr val="55B7A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图形"/>
          <p:cNvSpPr/>
          <p:nvPr userDrawn="1"/>
        </p:nvSpPr>
        <p:spPr>
          <a:xfrm>
            <a:off x="5524500" y="1881505"/>
            <a:ext cx="194945" cy="194945"/>
          </a:xfrm>
          <a:prstGeom prst="ellipse">
            <a:avLst/>
          </a:prstGeom>
          <a:solidFill>
            <a:srgbClr val="55B7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思源黑体 CN Normal" panose="020B0500000000000000" charset="-122"/>
            </a:endParaRPr>
          </a:p>
        </p:txBody>
      </p:sp>
      <p:sp>
        <p:nvSpPr>
          <p:cNvPr id="13" name="图形"/>
          <p:cNvSpPr/>
          <p:nvPr userDrawn="1"/>
        </p:nvSpPr>
        <p:spPr>
          <a:xfrm>
            <a:off x="5897880" y="1232535"/>
            <a:ext cx="513715" cy="513715"/>
          </a:xfrm>
          <a:prstGeom prst="ellipse">
            <a:avLst/>
          </a:prstGeom>
          <a:solidFill>
            <a:srgbClr val="FFBE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思源黑体 CN Normal" panose="020B0500000000000000" charset="-122"/>
            </a:endParaRPr>
          </a:p>
        </p:txBody>
      </p:sp>
      <p:sp>
        <p:nvSpPr>
          <p:cNvPr id="14" name="图形"/>
          <p:cNvSpPr/>
          <p:nvPr userDrawn="1"/>
        </p:nvSpPr>
        <p:spPr>
          <a:xfrm>
            <a:off x="10904855" y="-657860"/>
            <a:ext cx="1890395" cy="1890395"/>
          </a:xfrm>
          <a:prstGeom prst="ellipse">
            <a:avLst/>
          </a:prstGeom>
          <a:solidFill>
            <a:srgbClr val="FFBE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思源黑体 CN Normal" panose="020B0500000000000000" charset="-122"/>
            </a:endParaRPr>
          </a:p>
        </p:txBody>
      </p:sp>
    </p:spTree>
  </p:cSld>
  <p:clrMapOvr>
    <a:masterClrMapping/>
  </p:clrMapOvr>
  <p:transition advTm="2000">
    <p:wedge/>
  </p:transition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advTm="2000">
    <p:wedge/>
  </p:transition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-1270" y="1270"/>
            <a:ext cx="12191365" cy="6856730"/>
          </a:xfrm>
          <a:prstGeom prst="rect">
            <a:avLst/>
          </a:prstGeom>
          <a:solidFill>
            <a:srgbClr val="55B7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思源黑体 CN Normal" panose="020B0500000000000000" charset="-122"/>
            </a:endParaRPr>
          </a:p>
        </p:txBody>
      </p:sp>
      <p:sp>
        <p:nvSpPr>
          <p:cNvPr id="19" name="椭圆 18"/>
          <p:cNvSpPr/>
          <p:nvPr userDrawn="1"/>
        </p:nvSpPr>
        <p:spPr>
          <a:xfrm flipH="1">
            <a:off x="-792480" y="-491490"/>
            <a:ext cx="2609215" cy="2609215"/>
          </a:xfrm>
          <a:prstGeom prst="ellipse">
            <a:avLst/>
          </a:prstGeom>
          <a:solidFill>
            <a:srgbClr val="FFBE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思源黑体 CN Normal" panose="020B0500000000000000" charset="-122"/>
            </a:endParaRPr>
          </a:p>
        </p:txBody>
      </p:sp>
      <p:sp>
        <p:nvSpPr>
          <p:cNvPr id="4" name="椭圆 3"/>
          <p:cNvSpPr/>
          <p:nvPr userDrawn="1"/>
        </p:nvSpPr>
        <p:spPr>
          <a:xfrm flipH="1">
            <a:off x="9194165" y="-1394460"/>
            <a:ext cx="4415155" cy="4415155"/>
          </a:xfrm>
          <a:prstGeom prst="ellipse">
            <a:avLst/>
          </a:prstGeom>
          <a:solidFill>
            <a:srgbClr val="FFBE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思源黑体 CN Normal" panose="020B0500000000000000" charset="-122"/>
            </a:endParaRPr>
          </a:p>
        </p:txBody>
      </p:sp>
      <p:sp>
        <p:nvSpPr>
          <p:cNvPr id="7" name="矩形 6"/>
          <p:cNvSpPr/>
          <p:nvPr userDrawn="1"/>
        </p:nvSpPr>
        <p:spPr>
          <a:xfrm>
            <a:off x="406400" y="429895"/>
            <a:ext cx="11376660" cy="599694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思源黑体 CN Normal" panose="020B0500000000000000" charset="-122"/>
            </a:endParaRPr>
          </a:p>
        </p:txBody>
      </p:sp>
      <p:grpSp>
        <p:nvGrpSpPr>
          <p:cNvPr id="13" name="组合 12"/>
          <p:cNvGrpSpPr/>
          <p:nvPr userDrawn="1"/>
        </p:nvGrpSpPr>
        <p:grpSpPr>
          <a:xfrm>
            <a:off x="605790" y="777240"/>
            <a:ext cx="551180" cy="551180"/>
            <a:chOff x="9206" y="7787"/>
            <a:chExt cx="548" cy="548"/>
          </a:xfrm>
        </p:grpSpPr>
        <p:sp>
          <p:nvSpPr>
            <p:cNvPr id="71" name="椭圆 70"/>
            <p:cNvSpPr/>
            <p:nvPr/>
          </p:nvSpPr>
          <p:spPr>
            <a:xfrm>
              <a:off x="9206" y="7787"/>
              <a:ext cx="548" cy="548"/>
            </a:xfrm>
            <a:prstGeom prst="ellipse">
              <a:avLst/>
            </a:prstGeom>
            <a:solidFill>
              <a:srgbClr val="55B7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思源黑体 CN Normal" panose="020B0500000000000000" charset="-122"/>
              </a:endParaRPr>
            </a:p>
          </p:txBody>
        </p:sp>
        <p:pic>
          <p:nvPicPr>
            <p:cNvPr id="72" name="图片 71" descr="303b32313533373635313bbbe3b1a8d5df"/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9292" y="7873"/>
              <a:ext cx="376" cy="376"/>
            </a:xfrm>
            <a:prstGeom prst="rect">
              <a:avLst/>
            </a:prstGeom>
          </p:spPr>
        </p:pic>
      </p:grpSp>
    </p:spTree>
  </p:cSld>
  <p:clrMapOvr>
    <a:masterClrMapping/>
  </p:clrMapOvr>
  <p:transition advTm="2000">
    <p:wedge/>
  </p:transition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 descr="渐变背景7-01"/>
          <p:cNvPicPr>
            <a:picLocks noChangeAspect="1"/>
          </p:cNvPicPr>
          <p:nvPr userDrawn="1"/>
        </p:nvPicPr>
        <p:blipFill>
          <a:blip r:embed="rId2"/>
          <a:srcRect l="24694"/>
          <a:stretch>
            <a:fillRect/>
          </a:stretch>
        </p:blipFill>
        <p:spPr>
          <a:xfrm rot="16200000">
            <a:off x="2644775" y="-2689225"/>
            <a:ext cx="6882765" cy="12211050"/>
          </a:xfrm>
          <a:prstGeom prst="rect">
            <a:avLst/>
          </a:prstGeom>
        </p:spPr>
      </p:pic>
      <p:sp>
        <p:nvSpPr>
          <p:cNvPr id="8" name="圆角矩形 7"/>
          <p:cNvSpPr/>
          <p:nvPr userDrawn="1"/>
        </p:nvSpPr>
        <p:spPr>
          <a:xfrm>
            <a:off x="254000" y="266700"/>
            <a:ext cx="11682095" cy="6325235"/>
          </a:xfrm>
          <a:prstGeom prst="roundRect">
            <a:avLst>
              <a:gd name="adj" fmla="val 3744"/>
            </a:avLst>
          </a:pr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latin typeface="zihun219hao-mengquluoliti" panose="00000500000000000000" pitchFamily="2" charset="-122"/>
              <a:ea typeface="zihun219hao-mengquluoliti" panose="00000500000000000000" pitchFamily="2" charset="-122"/>
              <a:cs typeface="+mn-ea"/>
              <a:sym typeface="zihun219hao-mengquluoliti" panose="00000500000000000000" pitchFamily="2" charset="-122"/>
            </a:endParaRPr>
          </a:p>
        </p:txBody>
      </p:sp>
    </p:spTree>
  </p:cSld>
  <p:clrMapOvr>
    <a:masterClrMapping/>
  </p:clrMapOvr>
  <p:transition advTm="2000">
    <p:wedg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 descr="渐变背景7-01"/>
          <p:cNvPicPr>
            <a:picLocks noChangeAspect="1"/>
          </p:cNvPicPr>
          <p:nvPr userDrawn="1"/>
        </p:nvPicPr>
        <p:blipFill>
          <a:blip r:embed="rId2"/>
          <a:srcRect l="24694"/>
          <a:stretch>
            <a:fillRect/>
          </a:stretch>
        </p:blipFill>
        <p:spPr>
          <a:xfrm rot="16200000">
            <a:off x="2644775" y="-2689225"/>
            <a:ext cx="6882765" cy="12211050"/>
          </a:xfrm>
          <a:prstGeom prst="rect">
            <a:avLst/>
          </a:prstGeom>
        </p:spPr>
      </p:pic>
      <p:sp>
        <p:nvSpPr>
          <p:cNvPr id="8" name="圆角矩形 7"/>
          <p:cNvSpPr/>
          <p:nvPr userDrawn="1"/>
        </p:nvSpPr>
        <p:spPr>
          <a:xfrm>
            <a:off x="254000" y="266700"/>
            <a:ext cx="11682095" cy="6325235"/>
          </a:xfrm>
          <a:prstGeom prst="roundRect">
            <a:avLst>
              <a:gd name="adj" fmla="val 3744"/>
            </a:avLst>
          </a:pr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latin typeface="zihun219hao-mengquluoliti" panose="00000500000000000000" pitchFamily="2" charset="-122"/>
              <a:ea typeface="zihun219hao-mengquluoliti" panose="00000500000000000000" pitchFamily="2" charset="-122"/>
              <a:cs typeface="+mn-ea"/>
              <a:sym typeface="zihun219hao-mengquluoliti" panose="00000500000000000000" pitchFamily="2" charset="-122"/>
            </a:endParaRPr>
          </a:p>
        </p:txBody>
      </p:sp>
    </p:spTree>
  </p:cSld>
  <p:clrMapOvr>
    <a:masterClrMapping/>
  </p:clrMapOvr>
  <p:transition advTm="2000">
    <p:wedge/>
  </p:transition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-1270" y="1270"/>
            <a:ext cx="12191365" cy="6856730"/>
          </a:xfrm>
          <a:prstGeom prst="rect">
            <a:avLst/>
          </a:prstGeom>
          <a:solidFill>
            <a:srgbClr val="55B7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思源黑体 CN Normal" panose="020B0500000000000000" charset="-122"/>
            </a:endParaRPr>
          </a:p>
        </p:txBody>
      </p:sp>
      <p:sp>
        <p:nvSpPr>
          <p:cNvPr id="19" name="椭圆 18"/>
          <p:cNvSpPr/>
          <p:nvPr userDrawn="1"/>
        </p:nvSpPr>
        <p:spPr>
          <a:xfrm flipH="1">
            <a:off x="-792480" y="-491490"/>
            <a:ext cx="2609215" cy="2609215"/>
          </a:xfrm>
          <a:prstGeom prst="ellipse">
            <a:avLst/>
          </a:prstGeom>
          <a:solidFill>
            <a:srgbClr val="FFBE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思源黑体 CN Normal" panose="020B0500000000000000" charset="-122"/>
            </a:endParaRPr>
          </a:p>
        </p:txBody>
      </p:sp>
      <p:sp>
        <p:nvSpPr>
          <p:cNvPr id="4" name="椭圆 3"/>
          <p:cNvSpPr/>
          <p:nvPr userDrawn="1"/>
        </p:nvSpPr>
        <p:spPr>
          <a:xfrm flipH="1">
            <a:off x="9194165" y="-1394460"/>
            <a:ext cx="4415155" cy="4415155"/>
          </a:xfrm>
          <a:prstGeom prst="ellipse">
            <a:avLst/>
          </a:prstGeom>
          <a:solidFill>
            <a:srgbClr val="FFBE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思源黑体 CN Normal" panose="020B0500000000000000" charset="-122"/>
            </a:endParaRPr>
          </a:p>
        </p:txBody>
      </p:sp>
      <p:sp>
        <p:nvSpPr>
          <p:cNvPr id="7" name="矩形 6"/>
          <p:cNvSpPr/>
          <p:nvPr userDrawn="1"/>
        </p:nvSpPr>
        <p:spPr>
          <a:xfrm>
            <a:off x="406400" y="429895"/>
            <a:ext cx="11376660" cy="599694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思源黑体 CN Normal" panose="020B0500000000000000" charset="-122"/>
            </a:endParaRPr>
          </a:p>
        </p:txBody>
      </p:sp>
      <p:grpSp>
        <p:nvGrpSpPr>
          <p:cNvPr id="13" name="组合 12"/>
          <p:cNvGrpSpPr/>
          <p:nvPr userDrawn="1"/>
        </p:nvGrpSpPr>
        <p:grpSpPr>
          <a:xfrm>
            <a:off x="605790" y="777240"/>
            <a:ext cx="551180" cy="551180"/>
            <a:chOff x="9206" y="7787"/>
            <a:chExt cx="548" cy="548"/>
          </a:xfrm>
        </p:grpSpPr>
        <p:sp>
          <p:nvSpPr>
            <p:cNvPr id="71" name="椭圆 70"/>
            <p:cNvSpPr/>
            <p:nvPr/>
          </p:nvSpPr>
          <p:spPr>
            <a:xfrm>
              <a:off x="9206" y="7787"/>
              <a:ext cx="548" cy="548"/>
            </a:xfrm>
            <a:prstGeom prst="ellipse">
              <a:avLst/>
            </a:prstGeom>
            <a:solidFill>
              <a:srgbClr val="55B7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思源黑体 CN Normal" panose="020B0500000000000000" charset="-122"/>
              </a:endParaRPr>
            </a:p>
          </p:txBody>
        </p:sp>
        <p:pic>
          <p:nvPicPr>
            <p:cNvPr id="72" name="图片 71" descr="303b32313533373635313bbbe3b1a8d5df"/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9292" y="7873"/>
              <a:ext cx="376" cy="376"/>
            </a:xfrm>
            <a:prstGeom prst="rect">
              <a:avLst/>
            </a:prstGeom>
          </p:spPr>
        </p:pic>
      </p:grpSp>
    </p:spTree>
  </p:cSld>
  <p:clrMapOvr>
    <a:masterClrMapping/>
  </p:clrMapOvr>
  <p:transition advTm="2000">
    <p:wedge/>
  </p:transition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-1270" y="1270"/>
            <a:ext cx="12191365" cy="6856730"/>
          </a:xfrm>
          <a:prstGeom prst="rect">
            <a:avLst/>
          </a:prstGeom>
          <a:solidFill>
            <a:srgbClr val="55B7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思源黑体 CN Normal" panose="020B0500000000000000" charset="-122"/>
            </a:endParaRPr>
          </a:p>
        </p:txBody>
      </p:sp>
      <p:sp>
        <p:nvSpPr>
          <p:cNvPr id="19" name="椭圆 18"/>
          <p:cNvSpPr/>
          <p:nvPr userDrawn="1"/>
        </p:nvSpPr>
        <p:spPr>
          <a:xfrm flipH="1">
            <a:off x="-792480" y="-491490"/>
            <a:ext cx="2609215" cy="2609215"/>
          </a:xfrm>
          <a:prstGeom prst="ellipse">
            <a:avLst/>
          </a:prstGeom>
          <a:solidFill>
            <a:srgbClr val="FFBE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思源黑体 CN Normal" panose="020B0500000000000000" charset="-122"/>
            </a:endParaRPr>
          </a:p>
        </p:txBody>
      </p:sp>
      <p:sp>
        <p:nvSpPr>
          <p:cNvPr id="4" name="椭圆 3"/>
          <p:cNvSpPr/>
          <p:nvPr userDrawn="1"/>
        </p:nvSpPr>
        <p:spPr>
          <a:xfrm flipH="1">
            <a:off x="9194165" y="-1394460"/>
            <a:ext cx="4415155" cy="4415155"/>
          </a:xfrm>
          <a:prstGeom prst="ellipse">
            <a:avLst/>
          </a:prstGeom>
          <a:solidFill>
            <a:srgbClr val="FFBE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思源黑体 CN Normal" panose="020B0500000000000000" charset="-122"/>
            </a:endParaRPr>
          </a:p>
        </p:txBody>
      </p:sp>
      <p:sp>
        <p:nvSpPr>
          <p:cNvPr id="7" name="矩形 6"/>
          <p:cNvSpPr/>
          <p:nvPr userDrawn="1"/>
        </p:nvSpPr>
        <p:spPr>
          <a:xfrm>
            <a:off x="406400" y="429895"/>
            <a:ext cx="11376660" cy="599694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思源黑体 CN Normal" panose="020B0500000000000000" charset="-122"/>
            </a:endParaRPr>
          </a:p>
        </p:txBody>
      </p:sp>
      <p:grpSp>
        <p:nvGrpSpPr>
          <p:cNvPr id="13" name="组合 12"/>
          <p:cNvGrpSpPr/>
          <p:nvPr userDrawn="1"/>
        </p:nvGrpSpPr>
        <p:grpSpPr>
          <a:xfrm>
            <a:off x="605790" y="777240"/>
            <a:ext cx="551180" cy="551180"/>
            <a:chOff x="9206" y="7787"/>
            <a:chExt cx="548" cy="548"/>
          </a:xfrm>
        </p:grpSpPr>
        <p:sp>
          <p:nvSpPr>
            <p:cNvPr id="71" name="椭圆 70"/>
            <p:cNvSpPr/>
            <p:nvPr/>
          </p:nvSpPr>
          <p:spPr>
            <a:xfrm>
              <a:off x="9206" y="7787"/>
              <a:ext cx="548" cy="548"/>
            </a:xfrm>
            <a:prstGeom prst="ellipse">
              <a:avLst/>
            </a:prstGeom>
            <a:solidFill>
              <a:srgbClr val="55B7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思源黑体 CN Normal" panose="020B0500000000000000" charset="-122"/>
              </a:endParaRPr>
            </a:p>
          </p:txBody>
        </p:sp>
        <p:pic>
          <p:nvPicPr>
            <p:cNvPr id="72" name="图片 71" descr="303b32313533373635313bbbe3b1a8d5df"/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9292" y="7873"/>
              <a:ext cx="376" cy="376"/>
            </a:xfrm>
            <a:prstGeom prst="rect">
              <a:avLst/>
            </a:prstGeom>
          </p:spPr>
        </p:pic>
      </p:grpSp>
    </p:spTree>
  </p:cSld>
  <p:clrMapOvr>
    <a:masterClrMapping/>
  </p:clrMapOvr>
  <p:transition advTm="2000">
    <p:wedge/>
  </p:transition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-1270" y="1270"/>
            <a:ext cx="12191365" cy="6856730"/>
          </a:xfrm>
          <a:prstGeom prst="rect">
            <a:avLst/>
          </a:prstGeom>
          <a:solidFill>
            <a:srgbClr val="55B7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思源黑体 CN Normal" panose="020B0500000000000000" charset="-122"/>
            </a:endParaRPr>
          </a:p>
        </p:txBody>
      </p:sp>
      <p:sp>
        <p:nvSpPr>
          <p:cNvPr id="19" name="椭圆 18"/>
          <p:cNvSpPr/>
          <p:nvPr userDrawn="1"/>
        </p:nvSpPr>
        <p:spPr>
          <a:xfrm flipH="1">
            <a:off x="-792480" y="-491490"/>
            <a:ext cx="2609215" cy="2609215"/>
          </a:xfrm>
          <a:prstGeom prst="ellipse">
            <a:avLst/>
          </a:prstGeom>
          <a:solidFill>
            <a:srgbClr val="FFBE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思源黑体 CN Normal" panose="020B0500000000000000" charset="-122"/>
            </a:endParaRPr>
          </a:p>
        </p:txBody>
      </p:sp>
      <p:sp>
        <p:nvSpPr>
          <p:cNvPr id="4" name="椭圆 3"/>
          <p:cNvSpPr/>
          <p:nvPr userDrawn="1"/>
        </p:nvSpPr>
        <p:spPr>
          <a:xfrm flipH="1">
            <a:off x="9194165" y="-1394460"/>
            <a:ext cx="4415155" cy="4415155"/>
          </a:xfrm>
          <a:prstGeom prst="ellipse">
            <a:avLst/>
          </a:prstGeom>
          <a:solidFill>
            <a:srgbClr val="FFBE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思源黑体 CN Normal" panose="020B0500000000000000" charset="-122"/>
            </a:endParaRPr>
          </a:p>
        </p:txBody>
      </p:sp>
      <p:sp>
        <p:nvSpPr>
          <p:cNvPr id="7" name="矩形 6"/>
          <p:cNvSpPr/>
          <p:nvPr userDrawn="1"/>
        </p:nvSpPr>
        <p:spPr>
          <a:xfrm>
            <a:off x="406400" y="429895"/>
            <a:ext cx="11376660" cy="599694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思源黑体 CN Normal" panose="020B0500000000000000" charset="-122"/>
            </a:endParaRPr>
          </a:p>
        </p:txBody>
      </p:sp>
      <p:grpSp>
        <p:nvGrpSpPr>
          <p:cNvPr id="13" name="组合 12"/>
          <p:cNvGrpSpPr/>
          <p:nvPr userDrawn="1"/>
        </p:nvGrpSpPr>
        <p:grpSpPr>
          <a:xfrm>
            <a:off x="605790" y="777240"/>
            <a:ext cx="551180" cy="551180"/>
            <a:chOff x="9206" y="7787"/>
            <a:chExt cx="548" cy="548"/>
          </a:xfrm>
        </p:grpSpPr>
        <p:sp>
          <p:nvSpPr>
            <p:cNvPr id="71" name="椭圆 70"/>
            <p:cNvSpPr/>
            <p:nvPr/>
          </p:nvSpPr>
          <p:spPr>
            <a:xfrm>
              <a:off x="9206" y="7787"/>
              <a:ext cx="548" cy="548"/>
            </a:xfrm>
            <a:prstGeom prst="ellipse">
              <a:avLst/>
            </a:prstGeom>
            <a:solidFill>
              <a:srgbClr val="55B7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思源黑体 CN Normal" panose="020B0500000000000000" charset="-122"/>
              </a:endParaRPr>
            </a:p>
          </p:txBody>
        </p:sp>
        <p:pic>
          <p:nvPicPr>
            <p:cNvPr id="72" name="图片 71" descr="303b32313533373635313bbbe3b1a8d5df"/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9292" y="7873"/>
              <a:ext cx="376" cy="376"/>
            </a:xfrm>
            <a:prstGeom prst="rect">
              <a:avLst/>
            </a:prstGeom>
          </p:spPr>
        </p:pic>
      </p:grpSp>
    </p:spTree>
  </p:cSld>
  <p:clrMapOvr>
    <a:masterClrMapping/>
  </p:clrMapOvr>
  <p:transition advTm="2000">
    <p:wedge/>
  </p:transition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-1270" y="1270"/>
            <a:ext cx="12191365" cy="6856730"/>
          </a:xfrm>
          <a:prstGeom prst="rect">
            <a:avLst/>
          </a:prstGeom>
          <a:solidFill>
            <a:srgbClr val="55B7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思源黑体 CN Normal" panose="020B0500000000000000" charset="-122"/>
            </a:endParaRPr>
          </a:p>
        </p:txBody>
      </p:sp>
      <p:sp>
        <p:nvSpPr>
          <p:cNvPr id="19" name="椭圆 18"/>
          <p:cNvSpPr/>
          <p:nvPr userDrawn="1"/>
        </p:nvSpPr>
        <p:spPr>
          <a:xfrm flipH="1">
            <a:off x="-792480" y="-491490"/>
            <a:ext cx="2609215" cy="2609215"/>
          </a:xfrm>
          <a:prstGeom prst="ellipse">
            <a:avLst/>
          </a:prstGeom>
          <a:solidFill>
            <a:srgbClr val="FFBE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思源黑体 CN Normal" panose="020B0500000000000000" charset="-122"/>
            </a:endParaRPr>
          </a:p>
        </p:txBody>
      </p:sp>
      <p:sp>
        <p:nvSpPr>
          <p:cNvPr id="4" name="椭圆 3"/>
          <p:cNvSpPr/>
          <p:nvPr userDrawn="1"/>
        </p:nvSpPr>
        <p:spPr>
          <a:xfrm flipH="1">
            <a:off x="9194165" y="-1394460"/>
            <a:ext cx="4415155" cy="4415155"/>
          </a:xfrm>
          <a:prstGeom prst="ellipse">
            <a:avLst/>
          </a:prstGeom>
          <a:solidFill>
            <a:srgbClr val="FFBE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思源黑体 CN Normal" panose="020B0500000000000000" charset="-122"/>
            </a:endParaRPr>
          </a:p>
        </p:txBody>
      </p:sp>
      <p:sp>
        <p:nvSpPr>
          <p:cNvPr id="7" name="矩形 6"/>
          <p:cNvSpPr/>
          <p:nvPr userDrawn="1"/>
        </p:nvSpPr>
        <p:spPr>
          <a:xfrm>
            <a:off x="406400" y="429895"/>
            <a:ext cx="11376660" cy="599694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思源黑体 CN Normal" panose="020B0500000000000000" charset="-122"/>
            </a:endParaRPr>
          </a:p>
        </p:txBody>
      </p:sp>
      <p:grpSp>
        <p:nvGrpSpPr>
          <p:cNvPr id="13" name="组合 12"/>
          <p:cNvGrpSpPr/>
          <p:nvPr userDrawn="1"/>
        </p:nvGrpSpPr>
        <p:grpSpPr>
          <a:xfrm>
            <a:off x="605790" y="777240"/>
            <a:ext cx="551180" cy="551180"/>
            <a:chOff x="9206" y="7787"/>
            <a:chExt cx="548" cy="548"/>
          </a:xfrm>
        </p:grpSpPr>
        <p:sp>
          <p:nvSpPr>
            <p:cNvPr id="71" name="椭圆 70"/>
            <p:cNvSpPr/>
            <p:nvPr/>
          </p:nvSpPr>
          <p:spPr>
            <a:xfrm>
              <a:off x="9206" y="7787"/>
              <a:ext cx="548" cy="548"/>
            </a:xfrm>
            <a:prstGeom prst="ellipse">
              <a:avLst/>
            </a:prstGeom>
            <a:solidFill>
              <a:srgbClr val="55B7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思源黑体 CN Normal" panose="020B0500000000000000" charset="-122"/>
              </a:endParaRPr>
            </a:p>
          </p:txBody>
        </p:sp>
        <p:pic>
          <p:nvPicPr>
            <p:cNvPr id="72" name="图片 71" descr="303b32313533373635313bbbe3b1a8d5df"/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9292" y="7873"/>
              <a:ext cx="376" cy="376"/>
            </a:xfrm>
            <a:prstGeom prst="rect">
              <a:avLst/>
            </a:prstGeom>
          </p:spPr>
        </p:pic>
      </p:grpSp>
    </p:spTree>
  </p:cSld>
  <p:clrMapOvr>
    <a:masterClrMapping/>
  </p:clrMapOvr>
  <p:transition advTm="2000">
    <p:wedge/>
  </p:transition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2000">
    <p:wedge/>
  </p:transition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图形"/>
          <p:cNvSpPr/>
          <p:nvPr userDrawn="1"/>
        </p:nvSpPr>
        <p:spPr>
          <a:xfrm>
            <a:off x="635" y="-4445"/>
            <a:ext cx="12191365" cy="6867525"/>
          </a:xfrm>
          <a:prstGeom prst="rect">
            <a:avLst/>
          </a:prstGeom>
          <a:solidFill>
            <a:srgbClr val="55B7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思源黑体 CN Normal" panose="020B0500000000000000" charset="-122"/>
            </a:endParaRPr>
          </a:p>
        </p:txBody>
      </p:sp>
      <p:sp>
        <p:nvSpPr>
          <p:cNvPr id="30" name="图形"/>
          <p:cNvSpPr/>
          <p:nvPr userDrawn="1"/>
        </p:nvSpPr>
        <p:spPr>
          <a:xfrm flipH="1">
            <a:off x="9877425" y="4608830"/>
            <a:ext cx="3295015" cy="3295015"/>
          </a:xfrm>
          <a:prstGeom prst="ellipse">
            <a:avLst/>
          </a:prstGeom>
          <a:solidFill>
            <a:srgbClr val="FFBE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思源黑体 CN Normal" panose="020B0500000000000000" charset="-122"/>
            </a:endParaRPr>
          </a:p>
        </p:txBody>
      </p:sp>
      <p:sp>
        <p:nvSpPr>
          <p:cNvPr id="31" name="图形"/>
          <p:cNvSpPr/>
          <p:nvPr userDrawn="1"/>
        </p:nvSpPr>
        <p:spPr>
          <a:xfrm>
            <a:off x="-1859915" y="-1424305"/>
            <a:ext cx="6671945" cy="6671945"/>
          </a:xfrm>
          <a:prstGeom prst="ellipse">
            <a:avLst/>
          </a:prstGeom>
          <a:solidFill>
            <a:srgbClr val="FFBE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思源黑体 CN Normal" panose="020B0500000000000000" charset="-122"/>
            </a:endParaRPr>
          </a:p>
        </p:txBody>
      </p:sp>
      <p:sp>
        <p:nvSpPr>
          <p:cNvPr id="14" name="图形"/>
          <p:cNvSpPr/>
          <p:nvPr userDrawn="1"/>
        </p:nvSpPr>
        <p:spPr>
          <a:xfrm>
            <a:off x="541020" y="557530"/>
            <a:ext cx="11110595" cy="5743575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思源黑体 CN Normal" panose="020B0500000000000000" charset="-122"/>
            </a:endParaRPr>
          </a:p>
        </p:txBody>
      </p:sp>
      <p:pic>
        <p:nvPicPr>
          <p:cNvPr id="15" name="图形" descr="g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14020" y="1282065"/>
            <a:ext cx="5227955" cy="5227955"/>
          </a:xfrm>
          <a:prstGeom prst="rect">
            <a:avLst/>
          </a:prstGeom>
        </p:spPr>
      </p:pic>
      <p:sp>
        <p:nvSpPr>
          <p:cNvPr id="32" name="图形"/>
          <p:cNvSpPr/>
          <p:nvPr userDrawn="1"/>
        </p:nvSpPr>
        <p:spPr>
          <a:xfrm>
            <a:off x="386080" y="372428"/>
            <a:ext cx="11420475" cy="6113780"/>
          </a:xfrm>
          <a:prstGeom prst="rect">
            <a:avLst/>
          </a:prstGeom>
          <a:noFill/>
          <a:ln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思源黑体 CN Normal" panose="020B0500000000000000" charset="-122"/>
            </a:endParaRPr>
          </a:p>
        </p:txBody>
      </p:sp>
      <p:sp>
        <p:nvSpPr>
          <p:cNvPr id="11" name="圆角矩形 10"/>
          <p:cNvSpPr/>
          <p:nvPr userDrawn="1"/>
        </p:nvSpPr>
        <p:spPr>
          <a:xfrm>
            <a:off x="7719060" y="1110615"/>
            <a:ext cx="1008000" cy="288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圆角矩形 11"/>
          <p:cNvSpPr/>
          <p:nvPr userDrawn="1"/>
        </p:nvSpPr>
        <p:spPr>
          <a:xfrm>
            <a:off x="10303765" y="1110615"/>
            <a:ext cx="1007745" cy="288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圆角矩形 12"/>
          <p:cNvSpPr/>
          <p:nvPr userDrawn="1"/>
        </p:nvSpPr>
        <p:spPr>
          <a:xfrm>
            <a:off x="9011540" y="1110615"/>
            <a:ext cx="1007745" cy="288000"/>
          </a:xfrm>
          <a:prstGeom prst="roundRect">
            <a:avLst>
              <a:gd name="adj" fmla="val 50000"/>
            </a:avLst>
          </a:prstGeom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ransition advTm="2000">
    <p:wedge/>
  </p:transition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-1270" y="1270"/>
            <a:ext cx="12191365" cy="6856730"/>
          </a:xfrm>
          <a:prstGeom prst="rect">
            <a:avLst/>
          </a:prstGeom>
          <a:solidFill>
            <a:srgbClr val="55B7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思源黑体 CN Normal" panose="020B0500000000000000" charset="-122"/>
            </a:endParaRPr>
          </a:p>
        </p:txBody>
      </p:sp>
      <p:sp>
        <p:nvSpPr>
          <p:cNvPr id="19" name="椭圆 18"/>
          <p:cNvSpPr/>
          <p:nvPr userDrawn="1"/>
        </p:nvSpPr>
        <p:spPr>
          <a:xfrm flipH="1">
            <a:off x="-792480" y="-491490"/>
            <a:ext cx="2609215" cy="2609215"/>
          </a:xfrm>
          <a:prstGeom prst="ellipse">
            <a:avLst/>
          </a:prstGeom>
          <a:solidFill>
            <a:srgbClr val="FFBE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思源黑体 CN Normal" panose="020B0500000000000000" charset="-122"/>
            </a:endParaRPr>
          </a:p>
        </p:txBody>
      </p:sp>
      <p:sp>
        <p:nvSpPr>
          <p:cNvPr id="4" name="椭圆 3"/>
          <p:cNvSpPr/>
          <p:nvPr userDrawn="1"/>
        </p:nvSpPr>
        <p:spPr>
          <a:xfrm flipH="1">
            <a:off x="9194165" y="-1394460"/>
            <a:ext cx="4415155" cy="4415155"/>
          </a:xfrm>
          <a:prstGeom prst="ellipse">
            <a:avLst/>
          </a:prstGeom>
          <a:solidFill>
            <a:srgbClr val="FFBE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思源黑体 CN Normal" panose="020B0500000000000000" charset="-122"/>
            </a:endParaRPr>
          </a:p>
        </p:txBody>
      </p:sp>
      <p:sp>
        <p:nvSpPr>
          <p:cNvPr id="7" name="矩形 6"/>
          <p:cNvSpPr/>
          <p:nvPr userDrawn="1"/>
        </p:nvSpPr>
        <p:spPr>
          <a:xfrm>
            <a:off x="406400" y="429895"/>
            <a:ext cx="11376660" cy="599694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思源黑体 CN Normal" panose="020B0500000000000000" charset="-122"/>
            </a:endParaRPr>
          </a:p>
        </p:txBody>
      </p:sp>
    </p:spTree>
  </p:cSld>
  <p:clrMapOvr>
    <a:masterClrMapping/>
  </p:clrMapOvr>
  <p:transition advTm="2000">
    <p:wedge/>
  </p:transition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图形"/>
          <p:cNvSpPr/>
          <p:nvPr userDrawn="1"/>
        </p:nvSpPr>
        <p:spPr>
          <a:xfrm>
            <a:off x="-635" y="0"/>
            <a:ext cx="12191365" cy="6856730"/>
          </a:xfrm>
          <a:prstGeom prst="rect">
            <a:avLst/>
          </a:prstGeom>
          <a:solidFill>
            <a:srgbClr val="55B7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思源黑体 CN Normal" panose="020B0500000000000000" charset="-122"/>
            </a:endParaRPr>
          </a:p>
        </p:txBody>
      </p:sp>
      <p:sp>
        <p:nvSpPr>
          <p:cNvPr id="3" name="图形"/>
          <p:cNvSpPr/>
          <p:nvPr userDrawn="1"/>
        </p:nvSpPr>
        <p:spPr>
          <a:xfrm>
            <a:off x="6854190" y="2338705"/>
            <a:ext cx="6510655" cy="6510655"/>
          </a:xfrm>
          <a:prstGeom prst="ellipse">
            <a:avLst/>
          </a:prstGeom>
          <a:solidFill>
            <a:srgbClr val="FFBE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思源黑体 CN Normal" panose="020B0500000000000000" charset="-122"/>
            </a:endParaRPr>
          </a:p>
        </p:txBody>
      </p:sp>
      <p:sp>
        <p:nvSpPr>
          <p:cNvPr id="4" name="图形"/>
          <p:cNvSpPr/>
          <p:nvPr userDrawn="1"/>
        </p:nvSpPr>
        <p:spPr>
          <a:xfrm>
            <a:off x="-864235" y="-1227455"/>
            <a:ext cx="2631440" cy="2631440"/>
          </a:xfrm>
          <a:prstGeom prst="ellipse">
            <a:avLst/>
          </a:prstGeom>
          <a:solidFill>
            <a:srgbClr val="FFBE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思源黑体 CN Normal" panose="020B0500000000000000" charset="-122"/>
            </a:endParaRPr>
          </a:p>
        </p:txBody>
      </p:sp>
      <p:sp>
        <p:nvSpPr>
          <p:cNvPr id="7" name="图形"/>
          <p:cNvSpPr/>
          <p:nvPr userDrawn="1"/>
        </p:nvSpPr>
        <p:spPr>
          <a:xfrm>
            <a:off x="406400" y="429895"/>
            <a:ext cx="11376660" cy="599694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思源黑体 CN Normal" panose="020B0500000000000000" charset="-122"/>
            </a:endParaRPr>
          </a:p>
        </p:txBody>
      </p:sp>
      <p:pic>
        <p:nvPicPr>
          <p:cNvPr id="5" name="图形" descr="线上直播教育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524500" y="672465"/>
            <a:ext cx="5487670" cy="5487670"/>
          </a:xfrm>
          <a:prstGeom prst="rect">
            <a:avLst/>
          </a:prstGeom>
        </p:spPr>
      </p:pic>
      <p:sp>
        <p:nvSpPr>
          <p:cNvPr id="8" name="图形"/>
          <p:cNvSpPr/>
          <p:nvPr userDrawn="1"/>
        </p:nvSpPr>
        <p:spPr>
          <a:xfrm>
            <a:off x="1028700" y="852170"/>
            <a:ext cx="935990" cy="380365"/>
          </a:xfrm>
          <a:prstGeom prst="roundRect">
            <a:avLst>
              <a:gd name="adj" fmla="val 50000"/>
            </a:avLst>
          </a:prstGeom>
          <a:solidFill>
            <a:srgbClr val="74C4BD"/>
          </a:solidFill>
          <a:ln w="635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2">
                  <a:alpha val="70000"/>
                </a:schemeClr>
              </a:solidFill>
              <a:effectLst/>
              <a:uLnTx/>
              <a:uFillTx/>
              <a:latin typeface="思源黑体 CN Medium" panose="020B0500000000000000" charset="-122"/>
              <a:ea typeface="思源黑体 CN Medium" panose="020B0500000000000000" charset="-122"/>
              <a:cs typeface="思源黑体 CN Medium" panose="020B0500000000000000" charset="-122"/>
            </a:endParaRPr>
          </a:p>
        </p:txBody>
      </p:sp>
      <p:cxnSp>
        <p:nvCxnSpPr>
          <p:cNvPr id="10" name="图形"/>
          <p:cNvCxnSpPr/>
          <p:nvPr userDrawn="1"/>
        </p:nvCxnSpPr>
        <p:spPr>
          <a:xfrm>
            <a:off x="874395" y="5325745"/>
            <a:ext cx="3635375" cy="0"/>
          </a:xfrm>
          <a:prstGeom prst="line">
            <a:avLst/>
          </a:prstGeom>
          <a:ln>
            <a:solidFill>
              <a:schemeClr val="bg2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图形"/>
          <p:cNvCxnSpPr/>
          <p:nvPr userDrawn="1"/>
        </p:nvCxnSpPr>
        <p:spPr>
          <a:xfrm>
            <a:off x="845185" y="5325745"/>
            <a:ext cx="1696085" cy="0"/>
          </a:xfrm>
          <a:prstGeom prst="line">
            <a:avLst/>
          </a:prstGeom>
          <a:ln w="38100">
            <a:solidFill>
              <a:srgbClr val="55B7A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图形"/>
          <p:cNvSpPr/>
          <p:nvPr userDrawn="1"/>
        </p:nvSpPr>
        <p:spPr>
          <a:xfrm>
            <a:off x="5524500" y="1881505"/>
            <a:ext cx="194945" cy="194945"/>
          </a:xfrm>
          <a:prstGeom prst="ellipse">
            <a:avLst/>
          </a:prstGeom>
          <a:solidFill>
            <a:srgbClr val="55B7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思源黑体 CN Normal" panose="020B0500000000000000" charset="-122"/>
            </a:endParaRPr>
          </a:p>
        </p:txBody>
      </p:sp>
      <p:sp>
        <p:nvSpPr>
          <p:cNvPr id="13" name="图形"/>
          <p:cNvSpPr/>
          <p:nvPr userDrawn="1"/>
        </p:nvSpPr>
        <p:spPr>
          <a:xfrm>
            <a:off x="5897880" y="1232535"/>
            <a:ext cx="513715" cy="513715"/>
          </a:xfrm>
          <a:prstGeom prst="ellipse">
            <a:avLst/>
          </a:prstGeom>
          <a:solidFill>
            <a:srgbClr val="FFBE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思源黑体 CN Normal" panose="020B0500000000000000" charset="-122"/>
            </a:endParaRPr>
          </a:p>
        </p:txBody>
      </p:sp>
      <p:sp>
        <p:nvSpPr>
          <p:cNvPr id="14" name="图形"/>
          <p:cNvSpPr/>
          <p:nvPr userDrawn="1"/>
        </p:nvSpPr>
        <p:spPr>
          <a:xfrm>
            <a:off x="10904855" y="-657860"/>
            <a:ext cx="1890395" cy="1890395"/>
          </a:xfrm>
          <a:prstGeom prst="ellipse">
            <a:avLst/>
          </a:prstGeom>
          <a:solidFill>
            <a:srgbClr val="FFBE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思源黑体 CN Normal" panose="020B0500000000000000" charset="-122"/>
            </a:endParaRPr>
          </a:p>
        </p:txBody>
      </p:sp>
    </p:spTree>
  </p:cSld>
  <p:clrMapOvr>
    <a:masterClrMapping/>
  </p:clrMapOvr>
  <p:transition advTm="2000">
    <p:wedge/>
  </p:transition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advTm="2000">
    <p:wedge/>
  </p:transition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-1270" y="1270"/>
            <a:ext cx="12191365" cy="6856730"/>
          </a:xfrm>
          <a:prstGeom prst="rect">
            <a:avLst/>
          </a:prstGeom>
          <a:solidFill>
            <a:srgbClr val="55B7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思源黑体 CN Normal" panose="020B0500000000000000" charset="-122"/>
            </a:endParaRPr>
          </a:p>
        </p:txBody>
      </p:sp>
      <p:sp>
        <p:nvSpPr>
          <p:cNvPr id="19" name="椭圆 18"/>
          <p:cNvSpPr/>
          <p:nvPr userDrawn="1"/>
        </p:nvSpPr>
        <p:spPr>
          <a:xfrm flipH="1">
            <a:off x="-792480" y="-491490"/>
            <a:ext cx="2609215" cy="2609215"/>
          </a:xfrm>
          <a:prstGeom prst="ellipse">
            <a:avLst/>
          </a:prstGeom>
          <a:solidFill>
            <a:srgbClr val="FFBE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思源黑体 CN Normal" panose="020B0500000000000000" charset="-122"/>
            </a:endParaRPr>
          </a:p>
        </p:txBody>
      </p:sp>
      <p:sp>
        <p:nvSpPr>
          <p:cNvPr id="4" name="椭圆 3"/>
          <p:cNvSpPr/>
          <p:nvPr userDrawn="1"/>
        </p:nvSpPr>
        <p:spPr>
          <a:xfrm flipH="1">
            <a:off x="9194165" y="-1394460"/>
            <a:ext cx="4415155" cy="4415155"/>
          </a:xfrm>
          <a:prstGeom prst="ellipse">
            <a:avLst/>
          </a:prstGeom>
          <a:solidFill>
            <a:srgbClr val="FFBE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思源黑体 CN Normal" panose="020B0500000000000000" charset="-122"/>
            </a:endParaRPr>
          </a:p>
        </p:txBody>
      </p:sp>
      <p:sp>
        <p:nvSpPr>
          <p:cNvPr id="7" name="矩形 6"/>
          <p:cNvSpPr/>
          <p:nvPr userDrawn="1"/>
        </p:nvSpPr>
        <p:spPr>
          <a:xfrm>
            <a:off x="406400" y="429895"/>
            <a:ext cx="11376660" cy="599694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思源黑体 CN Normal" panose="020B0500000000000000" charset="-122"/>
            </a:endParaRPr>
          </a:p>
        </p:txBody>
      </p:sp>
      <p:grpSp>
        <p:nvGrpSpPr>
          <p:cNvPr id="13" name="组合 12"/>
          <p:cNvGrpSpPr/>
          <p:nvPr userDrawn="1"/>
        </p:nvGrpSpPr>
        <p:grpSpPr>
          <a:xfrm>
            <a:off x="605790" y="777240"/>
            <a:ext cx="551180" cy="551180"/>
            <a:chOff x="9206" y="7787"/>
            <a:chExt cx="548" cy="548"/>
          </a:xfrm>
        </p:grpSpPr>
        <p:sp>
          <p:nvSpPr>
            <p:cNvPr id="71" name="椭圆 70"/>
            <p:cNvSpPr/>
            <p:nvPr/>
          </p:nvSpPr>
          <p:spPr>
            <a:xfrm>
              <a:off x="9206" y="7787"/>
              <a:ext cx="548" cy="548"/>
            </a:xfrm>
            <a:prstGeom prst="ellipse">
              <a:avLst/>
            </a:prstGeom>
            <a:solidFill>
              <a:srgbClr val="55B7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思源黑体 CN Normal" panose="020B0500000000000000" charset="-122"/>
              </a:endParaRPr>
            </a:p>
          </p:txBody>
        </p:sp>
        <p:pic>
          <p:nvPicPr>
            <p:cNvPr id="72" name="图片 71" descr="303b32313533373635313bbbe3b1a8d5df"/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9292" y="7873"/>
              <a:ext cx="376" cy="376"/>
            </a:xfrm>
            <a:prstGeom prst="rect">
              <a:avLst/>
            </a:prstGeom>
          </p:spPr>
        </p:pic>
      </p:grpSp>
    </p:spTree>
  </p:cSld>
  <p:clrMapOvr>
    <a:masterClrMapping/>
  </p:clrMapOvr>
  <p:transition advTm="2000">
    <p:wedg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-1270" y="1270"/>
            <a:ext cx="12191365" cy="6856730"/>
          </a:xfrm>
          <a:prstGeom prst="rect">
            <a:avLst/>
          </a:prstGeom>
          <a:solidFill>
            <a:srgbClr val="55B7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思源黑体 CN Normal" panose="020B0500000000000000" charset="-122"/>
            </a:endParaRPr>
          </a:p>
        </p:txBody>
      </p:sp>
      <p:sp>
        <p:nvSpPr>
          <p:cNvPr id="19" name="椭圆 18"/>
          <p:cNvSpPr/>
          <p:nvPr userDrawn="1"/>
        </p:nvSpPr>
        <p:spPr>
          <a:xfrm flipH="1">
            <a:off x="-792480" y="-491490"/>
            <a:ext cx="2609215" cy="2609215"/>
          </a:xfrm>
          <a:prstGeom prst="ellipse">
            <a:avLst/>
          </a:prstGeom>
          <a:solidFill>
            <a:srgbClr val="FFBE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思源黑体 CN Normal" panose="020B0500000000000000" charset="-122"/>
            </a:endParaRPr>
          </a:p>
        </p:txBody>
      </p:sp>
      <p:sp>
        <p:nvSpPr>
          <p:cNvPr id="4" name="椭圆 3"/>
          <p:cNvSpPr/>
          <p:nvPr userDrawn="1"/>
        </p:nvSpPr>
        <p:spPr>
          <a:xfrm flipH="1">
            <a:off x="9194165" y="-1394460"/>
            <a:ext cx="4415155" cy="4415155"/>
          </a:xfrm>
          <a:prstGeom prst="ellipse">
            <a:avLst/>
          </a:prstGeom>
          <a:solidFill>
            <a:srgbClr val="FFBE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思源黑体 CN Normal" panose="020B0500000000000000" charset="-122"/>
            </a:endParaRPr>
          </a:p>
        </p:txBody>
      </p:sp>
      <p:sp>
        <p:nvSpPr>
          <p:cNvPr id="7" name="矩形 6"/>
          <p:cNvSpPr/>
          <p:nvPr userDrawn="1"/>
        </p:nvSpPr>
        <p:spPr>
          <a:xfrm>
            <a:off x="406400" y="429895"/>
            <a:ext cx="11376660" cy="599694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思源黑体 CN Normal" panose="020B0500000000000000" charset="-122"/>
            </a:endParaRPr>
          </a:p>
        </p:txBody>
      </p:sp>
      <p:grpSp>
        <p:nvGrpSpPr>
          <p:cNvPr id="13" name="组合 12"/>
          <p:cNvGrpSpPr/>
          <p:nvPr userDrawn="1"/>
        </p:nvGrpSpPr>
        <p:grpSpPr>
          <a:xfrm>
            <a:off x="605790" y="777240"/>
            <a:ext cx="551180" cy="551180"/>
            <a:chOff x="9206" y="7787"/>
            <a:chExt cx="548" cy="548"/>
          </a:xfrm>
        </p:grpSpPr>
        <p:sp>
          <p:nvSpPr>
            <p:cNvPr id="71" name="椭圆 70"/>
            <p:cNvSpPr/>
            <p:nvPr/>
          </p:nvSpPr>
          <p:spPr>
            <a:xfrm>
              <a:off x="9206" y="7787"/>
              <a:ext cx="548" cy="548"/>
            </a:xfrm>
            <a:prstGeom prst="ellipse">
              <a:avLst/>
            </a:prstGeom>
            <a:solidFill>
              <a:srgbClr val="55B7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思源黑体 CN Normal" panose="020B0500000000000000" charset="-122"/>
              </a:endParaRPr>
            </a:p>
          </p:txBody>
        </p:sp>
        <p:pic>
          <p:nvPicPr>
            <p:cNvPr id="72" name="图片 71" descr="303b32313533373635313bbbe3b1a8d5df"/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9292" y="7873"/>
              <a:ext cx="376" cy="376"/>
            </a:xfrm>
            <a:prstGeom prst="rect">
              <a:avLst/>
            </a:prstGeom>
          </p:spPr>
        </p:pic>
      </p:grpSp>
    </p:spTree>
  </p:cSld>
  <p:clrMapOvr>
    <a:masterClrMapping/>
  </p:clrMapOvr>
  <p:transition advTm="2000">
    <p:wedge/>
  </p:transition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 descr="渐变背景7-01"/>
          <p:cNvPicPr>
            <a:picLocks noChangeAspect="1"/>
          </p:cNvPicPr>
          <p:nvPr userDrawn="1"/>
        </p:nvPicPr>
        <p:blipFill>
          <a:blip r:embed="rId2"/>
          <a:srcRect l="24694"/>
          <a:stretch>
            <a:fillRect/>
          </a:stretch>
        </p:blipFill>
        <p:spPr>
          <a:xfrm rot="16200000">
            <a:off x="2644775" y="-2689225"/>
            <a:ext cx="6882765" cy="12211050"/>
          </a:xfrm>
          <a:prstGeom prst="rect">
            <a:avLst/>
          </a:prstGeom>
        </p:spPr>
      </p:pic>
      <p:sp>
        <p:nvSpPr>
          <p:cNvPr id="8" name="圆角矩形 7"/>
          <p:cNvSpPr/>
          <p:nvPr userDrawn="1"/>
        </p:nvSpPr>
        <p:spPr>
          <a:xfrm>
            <a:off x="254000" y="266700"/>
            <a:ext cx="11682095" cy="6325235"/>
          </a:xfrm>
          <a:prstGeom prst="roundRect">
            <a:avLst>
              <a:gd name="adj" fmla="val 3744"/>
            </a:avLst>
          </a:pr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latin typeface="zihun219hao-mengquluoliti" panose="00000500000000000000" pitchFamily="2" charset="-122"/>
              <a:ea typeface="zihun219hao-mengquluoliti" panose="00000500000000000000" pitchFamily="2" charset="-122"/>
              <a:cs typeface="+mn-ea"/>
              <a:sym typeface="zihun219hao-mengquluoliti" panose="00000500000000000000" pitchFamily="2" charset="-122"/>
            </a:endParaRPr>
          </a:p>
        </p:txBody>
      </p:sp>
    </p:spTree>
  </p:cSld>
  <p:clrMapOvr>
    <a:masterClrMapping/>
  </p:clrMapOvr>
  <p:transition advTm="2000">
    <p:wedge/>
  </p:transition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-1270" y="1270"/>
            <a:ext cx="12191365" cy="6856730"/>
          </a:xfrm>
          <a:prstGeom prst="rect">
            <a:avLst/>
          </a:prstGeom>
          <a:solidFill>
            <a:srgbClr val="55B7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思源黑体 CN Normal" panose="020B0500000000000000" charset="-122"/>
            </a:endParaRPr>
          </a:p>
        </p:txBody>
      </p:sp>
      <p:sp>
        <p:nvSpPr>
          <p:cNvPr id="19" name="椭圆 18"/>
          <p:cNvSpPr/>
          <p:nvPr userDrawn="1"/>
        </p:nvSpPr>
        <p:spPr>
          <a:xfrm flipH="1">
            <a:off x="-792480" y="-491490"/>
            <a:ext cx="2609215" cy="2609215"/>
          </a:xfrm>
          <a:prstGeom prst="ellipse">
            <a:avLst/>
          </a:prstGeom>
          <a:solidFill>
            <a:srgbClr val="FFBE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思源黑体 CN Normal" panose="020B0500000000000000" charset="-122"/>
            </a:endParaRPr>
          </a:p>
        </p:txBody>
      </p:sp>
      <p:sp>
        <p:nvSpPr>
          <p:cNvPr id="4" name="椭圆 3"/>
          <p:cNvSpPr/>
          <p:nvPr userDrawn="1"/>
        </p:nvSpPr>
        <p:spPr>
          <a:xfrm flipH="1">
            <a:off x="9194165" y="-1394460"/>
            <a:ext cx="4415155" cy="4415155"/>
          </a:xfrm>
          <a:prstGeom prst="ellipse">
            <a:avLst/>
          </a:prstGeom>
          <a:solidFill>
            <a:srgbClr val="FFBE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思源黑体 CN Normal" panose="020B0500000000000000" charset="-122"/>
            </a:endParaRPr>
          </a:p>
        </p:txBody>
      </p:sp>
      <p:sp>
        <p:nvSpPr>
          <p:cNvPr id="7" name="矩形 6"/>
          <p:cNvSpPr/>
          <p:nvPr userDrawn="1"/>
        </p:nvSpPr>
        <p:spPr>
          <a:xfrm>
            <a:off x="406400" y="429895"/>
            <a:ext cx="11376660" cy="599694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思源黑体 CN Normal" panose="020B0500000000000000" charset="-122"/>
            </a:endParaRPr>
          </a:p>
        </p:txBody>
      </p:sp>
      <p:grpSp>
        <p:nvGrpSpPr>
          <p:cNvPr id="13" name="组合 12"/>
          <p:cNvGrpSpPr/>
          <p:nvPr userDrawn="1"/>
        </p:nvGrpSpPr>
        <p:grpSpPr>
          <a:xfrm>
            <a:off x="605790" y="777240"/>
            <a:ext cx="551180" cy="551180"/>
            <a:chOff x="9206" y="7787"/>
            <a:chExt cx="548" cy="548"/>
          </a:xfrm>
        </p:grpSpPr>
        <p:sp>
          <p:nvSpPr>
            <p:cNvPr id="71" name="椭圆 70"/>
            <p:cNvSpPr/>
            <p:nvPr/>
          </p:nvSpPr>
          <p:spPr>
            <a:xfrm>
              <a:off x="9206" y="7787"/>
              <a:ext cx="548" cy="548"/>
            </a:xfrm>
            <a:prstGeom prst="ellipse">
              <a:avLst/>
            </a:prstGeom>
            <a:solidFill>
              <a:srgbClr val="55B7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思源黑体 CN Normal" panose="020B0500000000000000" charset="-122"/>
              </a:endParaRPr>
            </a:p>
          </p:txBody>
        </p:sp>
        <p:pic>
          <p:nvPicPr>
            <p:cNvPr id="72" name="图片 71" descr="303b32313533373635313bbbe3b1a8d5df"/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9292" y="7873"/>
              <a:ext cx="376" cy="376"/>
            </a:xfrm>
            <a:prstGeom prst="rect">
              <a:avLst/>
            </a:prstGeom>
          </p:spPr>
        </p:pic>
      </p:grpSp>
    </p:spTree>
  </p:cSld>
  <p:clrMapOvr>
    <a:masterClrMapping/>
  </p:clrMapOvr>
  <p:transition advTm="2000">
    <p:wedge/>
  </p:transition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-1270" y="1270"/>
            <a:ext cx="12191365" cy="6856730"/>
          </a:xfrm>
          <a:prstGeom prst="rect">
            <a:avLst/>
          </a:prstGeom>
          <a:solidFill>
            <a:srgbClr val="55B7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思源黑体 CN Normal" panose="020B0500000000000000" charset="-122"/>
            </a:endParaRPr>
          </a:p>
        </p:txBody>
      </p:sp>
      <p:sp>
        <p:nvSpPr>
          <p:cNvPr id="19" name="椭圆 18"/>
          <p:cNvSpPr/>
          <p:nvPr userDrawn="1"/>
        </p:nvSpPr>
        <p:spPr>
          <a:xfrm flipH="1">
            <a:off x="-792480" y="-491490"/>
            <a:ext cx="2609215" cy="2609215"/>
          </a:xfrm>
          <a:prstGeom prst="ellipse">
            <a:avLst/>
          </a:prstGeom>
          <a:solidFill>
            <a:srgbClr val="FFBE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思源黑体 CN Normal" panose="020B0500000000000000" charset="-122"/>
            </a:endParaRPr>
          </a:p>
        </p:txBody>
      </p:sp>
      <p:sp>
        <p:nvSpPr>
          <p:cNvPr id="4" name="椭圆 3"/>
          <p:cNvSpPr/>
          <p:nvPr userDrawn="1"/>
        </p:nvSpPr>
        <p:spPr>
          <a:xfrm flipH="1">
            <a:off x="9194165" y="-1394460"/>
            <a:ext cx="4415155" cy="4415155"/>
          </a:xfrm>
          <a:prstGeom prst="ellipse">
            <a:avLst/>
          </a:prstGeom>
          <a:solidFill>
            <a:srgbClr val="FFBE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思源黑体 CN Normal" panose="020B0500000000000000" charset="-122"/>
            </a:endParaRPr>
          </a:p>
        </p:txBody>
      </p:sp>
      <p:sp>
        <p:nvSpPr>
          <p:cNvPr id="7" name="矩形 6"/>
          <p:cNvSpPr/>
          <p:nvPr userDrawn="1"/>
        </p:nvSpPr>
        <p:spPr>
          <a:xfrm>
            <a:off x="406400" y="429895"/>
            <a:ext cx="11376660" cy="599694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思源黑体 CN Normal" panose="020B0500000000000000" charset="-122"/>
            </a:endParaRPr>
          </a:p>
        </p:txBody>
      </p:sp>
      <p:grpSp>
        <p:nvGrpSpPr>
          <p:cNvPr id="13" name="组合 12"/>
          <p:cNvGrpSpPr/>
          <p:nvPr userDrawn="1"/>
        </p:nvGrpSpPr>
        <p:grpSpPr>
          <a:xfrm>
            <a:off x="605790" y="777240"/>
            <a:ext cx="551180" cy="551180"/>
            <a:chOff x="9206" y="7787"/>
            <a:chExt cx="548" cy="548"/>
          </a:xfrm>
        </p:grpSpPr>
        <p:sp>
          <p:nvSpPr>
            <p:cNvPr id="71" name="椭圆 70"/>
            <p:cNvSpPr/>
            <p:nvPr/>
          </p:nvSpPr>
          <p:spPr>
            <a:xfrm>
              <a:off x="9206" y="7787"/>
              <a:ext cx="548" cy="548"/>
            </a:xfrm>
            <a:prstGeom prst="ellipse">
              <a:avLst/>
            </a:prstGeom>
            <a:solidFill>
              <a:srgbClr val="55B7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思源黑体 CN Normal" panose="020B0500000000000000" charset="-122"/>
              </a:endParaRPr>
            </a:p>
          </p:txBody>
        </p:sp>
        <p:pic>
          <p:nvPicPr>
            <p:cNvPr id="72" name="图片 71" descr="303b32313533373635313bbbe3b1a8d5df"/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9292" y="7873"/>
              <a:ext cx="376" cy="376"/>
            </a:xfrm>
            <a:prstGeom prst="rect">
              <a:avLst/>
            </a:prstGeom>
          </p:spPr>
        </p:pic>
      </p:grpSp>
    </p:spTree>
  </p:cSld>
  <p:clrMapOvr>
    <a:masterClrMapping/>
  </p:clrMapOvr>
  <p:transition advTm="2000">
    <p:wedge/>
  </p:transition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-1270" y="1270"/>
            <a:ext cx="12191365" cy="6856730"/>
          </a:xfrm>
          <a:prstGeom prst="rect">
            <a:avLst/>
          </a:prstGeom>
          <a:solidFill>
            <a:srgbClr val="55B7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思源黑体 CN Normal" panose="020B0500000000000000" charset="-122"/>
            </a:endParaRPr>
          </a:p>
        </p:txBody>
      </p:sp>
      <p:sp>
        <p:nvSpPr>
          <p:cNvPr id="19" name="椭圆 18"/>
          <p:cNvSpPr/>
          <p:nvPr userDrawn="1"/>
        </p:nvSpPr>
        <p:spPr>
          <a:xfrm flipH="1">
            <a:off x="-792480" y="-491490"/>
            <a:ext cx="2609215" cy="2609215"/>
          </a:xfrm>
          <a:prstGeom prst="ellipse">
            <a:avLst/>
          </a:prstGeom>
          <a:solidFill>
            <a:srgbClr val="FFBE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思源黑体 CN Normal" panose="020B0500000000000000" charset="-122"/>
            </a:endParaRPr>
          </a:p>
        </p:txBody>
      </p:sp>
      <p:sp>
        <p:nvSpPr>
          <p:cNvPr id="4" name="椭圆 3"/>
          <p:cNvSpPr/>
          <p:nvPr userDrawn="1"/>
        </p:nvSpPr>
        <p:spPr>
          <a:xfrm flipH="1">
            <a:off x="9194165" y="-1394460"/>
            <a:ext cx="4415155" cy="4415155"/>
          </a:xfrm>
          <a:prstGeom prst="ellipse">
            <a:avLst/>
          </a:prstGeom>
          <a:solidFill>
            <a:srgbClr val="FFBE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思源黑体 CN Normal" panose="020B0500000000000000" charset="-122"/>
            </a:endParaRPr>
          </a:p>
        </p:txBody>
      </p:sp>
      <p:sp>
        <p:nvSpPr>
          <p:cNvPr id="7" name="矩形 6"/>
          <p:cNvSpPr/>
          <p:nvPr userDrawn="1"/>
        </p:nvSpPr>
        <p:spPr>
          <a:xfrm>
            <a:off x="406400" y="429895"/>
            <a:ext cx="11376660" cy="599694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思源黑体 CN Normal" panose="020B0500000000000000" charset="-122"/>
            </a:endParaRPr>
          </a:p>
        </p:txBody>
      </p:sp>
      <p:grpSp>
        <p:nvGrpSpPr>
          <p:cNvPr id="13" name="组合 12"/>
          <p:cNvGrpSpPr/>
          <p:nvPr userDrawn="1"/>
        </p:nvGrpSpPr>
        <p:grpSpPr>
          <a:xfrm>
            <a:off x="605790" y="777240"/>
            <a:ext cx="551180" cy="551180"/>
            <a:chOff x="9206" y="7787"/>
            <a:chExt cx="548" cy="548"/>
          </a:xfrm>
        </p:grpSpPr>
        <p:sp>
          <p:nvSpPr>
            <p:cNvPr id="71" name="椭圆 70"/>
            <p:cNvSpPr/>
            <p:nvPr/>
          </p:nvSpPr>
          <p:spPr>
            <a:xfrm>
              <a:off x="9206" y="7787"/>
              <a:ext cx="548" cy="548"/>
            </a:xfrm>
            <a:prstGeom prst="ellipse">
              <a:avLst/>
            </a:prstGeom>
            <a:solidFill>
              <a:srgbClr val="55B7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思源黑体 CN Normal" panose="020B0500000000000000" charset="-122"/>
              </a:endParaRPr>
            </a:p>
          </p:txBody>
        </p:sp>
        <p:pic>
          <p:nvPicPr>
            <p:cNvPr id="72" name="图片 71" descr="303b32313533373635313bbbe3b1a8d5df"/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9292" y="7873"/>
              <a:ext cx="376" cy="376"/>
            </a:xfrm>
            <a:prstGeom prst="rect">
              <a:avLst/>
            </a:prstGeom>
          </p:spPr>
        </p:pic>
      </p:grpSp>
    </p:spTree>
  </p:cSld>
  <p:clrMapOvr>
    <a:masterClrMapping/>
  </p:clrMapOvr>
  <p:transition advTm="2000">
    <p:wedge/>
  </p:transition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-1270" y="1270"/>
            <a:ext cx="12191365" cy="6856730"/>
          </a:xfrm>
          <a:prstGeom prst="rect">
            <a:avLst/>
          </a:prstGeom>
          <a:solidFill>
            <a:srgbClr val="55B7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思源黑体 CN Normal" panose="020B0500000000000000" charset="-122"/>
            </a:endParaRPr>
          </a:p>
        </p:txBody>
      </p:sp>
      <p:sp>
        <p:nvSpPr>
          <p:cNvPr id="19" name="椭圆 18"/>
          <p:cNvSpPr/>
          <p:nvPr userDrawn="1"/>
        </p:nvSpPr>
        <p:spPr>
          <a:xfrm flipH="1">
            <a:off x="-792480" y="-491490"/>
            <a:ext cx="2609215" cy="2609215"/>
          </a:xfrm>
          <a:prstGeom prst="ellipse">
            <a:avLst/>
          </a:prstGeom>
          <a:solidFill>
            <a:srgbClr val="FFBE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思源黑体 CN Normal" panose="020B0500000000000000" charset="-122"/>
            </a:endParaRPr>
          </a:p>
        </p:txBody>
      </p:sp>
      <p:sp>
        <p:nvSpPr>
          <p:cNvPr id="4" name="椭圆 3"/>
          <p:cNvSpPr/>
          <p:nvPr userDrawn="1"/>
        </p:nvSpPr>
        <p:spPr>
          <a:xfrm flipH="1">
            <a:off x="9194165" y="-1394460"/>
            <a:ext cx="4415155" cy="4415155"/>
          </a:xfrm>
          <a:prstGeom prst="ellipse">
            <a:avLst/>
          </a:prstGeom>
          <a:solidFill>
            <a:srgbClr val="FFBE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思源黑体 CN Normal" panose="020B0500000000000000" charset="-122"/>
            </a:endParaRPr>
          </a:p>
        </p:txBody>
      </p:sp>
      <p:sp>
        <p:nvSpPr>
          <p:cNvPr id="7" name="矩形 6"/>
          <p:cNvSpPr/>
          <p:nvPr userDrawn="1"/>
        </p:nvSpPr>
        <p:spPr>
          <a:xfrm>
            <a:off x="406400" y="429895"/>
            <a:ext cx="11376660" cy="599694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思源黑体 CN Normal" panose="020B0500000000000000" charset="-122"/>
            </a:endParaRPr>
          </a:p>
        </p:txBody>
      </p:sp>
      <p:grpSp>
        <p:nvGrpSpPr>
          <p:cNvPr id="13" name="组合 12"/>
          <p:cNvGrpSpPr/>
          <p:nvPr userDrawn="1"/>
        </p:nvGrpSpPr>
        <p:grpSpPr>
          <a:xfrm>
            <a:off x="605790" y="777240"/>
            <a:ext cx="551180" cy="551180"/>
            <a:chOff x="9206" y="7787"/>
            <a:chExt cx="548" cy="548"/>
          </a:xfrm>
        </p:grpSpPr>
        <p:sp>
          <p:nvSpPr>
            <p:cNvPr id="71" name="椭圆 70"/>
            <p:cNvSpPr/>
            <p:nvPr/>
          </p:nvSpPr>
          <p:spPr>
            <a:xfrm>
              <a:off x="9206" y="7787"/>
              <a:ext cx="548" cy="548"/>
            </a:xfrm>
            <a:prstGeom prst="ellipse">
              <a:avLst/>
            </a:prstGeom>
            <a:solidFill>
              <a:srgbClr val="55B7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思源黑体 CN Normal" panose="020B0500000000000000" charset="-122"/>
              </a:endParaRPr>
            </a:p>
          </p:txBody>
        </p:sp>
        <p:pic>
          <p:nvPicPr>
            <p:cNvPr id="72" name="图片 71" descr="303b32313533373635313bbbe3b1a8d5df"/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9292" y="7873"/>
              <a:ext cx="376" cy="376"/>
            </a:xfrm>
            <a:prstGeom prst="rect">
              <a:avLst/>
            </a:prstGeom>
          </p:spPr>
        </p:pic>
      </p:grpSp>
    </p:spTree>
  </p:cSld>
  <p:clrMapOvr>
    <a:masterClrMapping/>
  </p:clrMapOvr>
  <p:transition advTm="2000">
    <p:wedge/>
  </p:transition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2000">
    <p:wedge/>
  </p:transition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图形"/>
          <p:cNvSpPr/>
          <p:nvPr userDrawn="1"/>
        </p:nvSpPr>
        <p:spPr>
          <a:xfrm>
            <a:off x="635" y="-4445"/>
            <a:ext cx="12191365" cy="6867525"/>
          </a:xfrm>
          <a:prstGeom prst="rect">
            <a:avLst/>
          </a:prstGeom>
          <a:solidFill>
            <a:srgbClr val="55B7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思源黑体 CN Normal" panose="020B0500000000000000" charset="-122"/>
            </a:endParaRPr>
          </a:p>
        </p:txBody>
      </p:sp>
      <p:sp>
        <p:nvSpPr>
          <p:cNvPr id="30" name="图形"/>
          <p:cNvSpPr/>
          <p:nvPr userDrawn="1"/>
        </p:nvSpPr>
        <p:spPr>
          <a:xfrm flipH="1">
            <a:off x="9877425" y="4608830"/>
            <a:ext cx="3295015" cy="3295015"/>
          </a:xfrm>
          <a:prstGeom prst="ellipse">
            <a:avLst/>
          </a:prstGeom>
          <a:solidFill>
            <a:srgbClr val="FFBE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思源黑体 CN Normal" panose="020B0500000000000000" charset="-122"/>
            </a:endParaRPr>
          </a:p>
        </p:txBody>
      </p:sp>
      <p:sp>
        <p:nvSpPr>
          <p:cNvPr id="31" name="图形"/>
          <p:cNvSpPr/>
          <p:nvPr userDrawn="1"/>
        </p:nvSpPr>
        <p:spPr>
          <a:xfrm>
            <a:off x="-1859915" y="-1424305"/>
            <a:ext cx="6671945" cy="6671945"/>
          </a:xfrm>
          <a:prstGeom prst="ellipse">
            <a:avLst/>
          </a:prstGeom>
          <a:solidFill>
            <a:srgbClr val="FFBE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思源黑体 CN Normal" panose="020B0500000000000000" charset="-122"/>
            </a:endParaRPr>
          </a:p>
        </p:txBody>
      </p:sp>
      <p:sp>
        <p:nvSpPr>
          <p:cNvPr id="14" name="图形"/>
          <p:cNvSpPr/>
          <p:nvPr userDrawn="1"/>
        </p:nvSpPr>
        <p:spPr>
          <a:xfrm>
            <a:off x="541020" y="557530"/>
            <a:ext cx="11110595" cy="5743575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思源黑体 CN Normal" panose="020B0500000000000000" charset="-122"/>
            </a:endParaRPr>
          </a:p>
        </p:txBody>
      </p:sp>
      <p:pic>
        <p:nvPicPr>
          <p:cNvPr id="15" name="图形" descr="g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14020" y="1282065"/>
            <a:ext cx="5227955" cy="5227955"/>
          </a:xfrm>
          <a:prstGeom prst="rect">
            <a:avLst/>
          </a:prstGeom>
        </p:spPr>
      </p:pic>
      <p:sp>
        <p:nvSpPr>
          <p:cNvPr id="32" name="图形"/>
          <p:cNvSpPr/>
          <p:nvPr userDrawn="1"/>
        </p:nvSpPr>
        <p:spPr>
          <a:xfrm>
            <a:off x="386080" y="372428"/>
            <a:ext cx="11420475" cy="6113780"/>
          </a:xfrm>
          <a:prstGeom prst="rect">
            <a:avLst/>
          </a:prstGeom>
          <a:noFill/>
          <a:ln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思源黑体 CN Normal" panose="020B0500000000000000" charset="-122"/>
            </a:endParaRPr>
          </a:p>
        </p:txBody>
      </p:sp>
      <p:sp>
        <p:nvSpPr>
          <p:cNvPr id="11" name="圆角矩形 10"/>
          <p:cNvSpPr/>
          <p:nvPr userDrawn="1"/>
        </p:nvSpPr>
        <p:spPr>
          <a:xfrm>
            <a:off x="7719060" y="1110615"/>
            <a:ext cx="1008000" cy="288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圆角矩形 11"/>
          <p:cNvSpPr/>
          <p:nvPr userDrawn="1"/>
        </p:nvSpPr>
        <p:spPr>
          <a:xfrm>
            <a:off x="10303765" y="1110615"/>
            <a:ext cx="1007745" cy="288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圆角矩形 12"/>
          <p:cNvSpPr/>
          <p:nvPr userDrawn="1"/>
        </p:nvSpPr>
        <p:spPr>
          <a:xfrm>
            <a:off x="9011540" y="1110615"/>
            <a:ext cx="1007745" cy="288000"/>
          </a:xfrm>
          <a:prstGeom prst="roundRect">
            <a:avLst>
              <a:gd name="adj" fmla="val 50000"/>
            </a:avLst>
          </a:prstGeom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ransition advTm="2000">
    <p:wedge/>
  </p:transition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-1270" y="1270"/>
            <a:ext cx="12191365" cy="6856730"/>
          </a:xfrm>
          <a:prstGeom prst="rect">
            <a:avLst/>
          </a:prstGeom>
          <a:solidFill>
            <a:srgbClr val="55B7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思源黑体 CN Normal" panose="020B0500000000000000" charset="-122"/>
            </a:endParaRPr>
          </a:p>
        </p:txBody>
      </p:sp>
      <p:sp>
        <p:nvSpPr>
          <p:cNvPr id="19" name="椭圆 18"/>
          <p:cNvSpPr/>
          <p:nvPr userDrawn="1"/>
        </p:nvSpPr>
        <p:spPr>
          <a:xfrm flipH="1">
            <a:off x="-792480" y="-491490"/>
            <a:ext cx="2609215" cy="2609215"/>
          </a:xfrm>
          <a:prstGeom prst="ellipse">
            <a:avLst/>
          </a:prstGeom>
          <a:solidFill>
            <a:srgbClr val="FFBE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思源黑体 CN Normal" panose="020B0500000000000000" charset="-122"/>
            </a:endParaRPr>
          </a:p>
        </p:txBody>
      </p:sp>
      <p:sp>
        <p:nvSpPr>
          <p:cNvPr id="4" name="椭圆 3"/>
          <p:cNvSpPr/>
          <p:nvPr userDrawn="1"/>
        </p:nvSpPr>
        <p:spPr>
          <a:xfrm flipH="1">
            <a:off x="9194165" y="-1394460"/>
            <a:ext cx="4415155" cy="4415155"/>
          </a:xfrm>
          <a:prstGeom prst="ellipse">
            <a:avLst/>
          </a:prstGeom>
          <a:solidFill>
            <a:srgbClr val="FFBE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思源黑体 CN Normal" panose="020B0500000000000000" charset="-122"/>
            </a:endParaRPr>
          </a:p>
        </p:txBody>
      </p:sp>
      <p:sp>
        <p:nvSpPr>
          <p:cNvPr id="7" name="矩形 6"/>
          <p:cNvSpPr/>
          <p:nvPr userDrawn="1"/>
        </p:nvSpPr>
        <p:spPr>
          <a:xfrm>
            <a:off x="406400" y="429895"/>
            <a:ext cx="11376660" cy="599694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思源黑体 CN Normal" panose="020B0500000000000000" charset="-122"/>
            </a:endParaRPr>
          </a:p>
        </p:txBody>
      </p:sp>
    </p:spTree>
  </p:cSld>
  <p:clrMapOvr>
    <a:masterClrMapping/>
  </p:clrMapOvr>
  <p:transition advTm="2000">
    <p:wedge/>
  </p:transition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图形"/>
          <p:cNvSpPr/>
          <p:nvPr userDrawn="1"/>
        </p:nvSpPr>
        <p:spPr>
          <a:xfrm>
            <a:off x="-635" y="0"/>
            <a:ext cx="12191365" cy="6856730"/>
          </a:xfrm>
          <a:prstGeom prst="rect">
            <a:avLst/>
          </a:prstGeom>
          <a:solidFill>
            <a:srgbClr val="55B7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思源黑体 CN Normal" panose="020B0500000000000000" charset="-122"/>
            </a:endParaRPr>
          </a:p>
        </p:txBody>
      </p:sp>
      <p:sp>
        <p:nvSpPr>
          <p:cNvPr id="3" name="图形"/>
          <p:cNvSpPr/>
          <p:nvPr userDrawn="1"/>
        </p:nvSpPr>
        <p:spPr>
          <a:xfrm>
            <a:off x="6854190" y="2338705"/>
            <a:ext cx="6510655" cy="6510655"/>
          </a:xfrm>
          <a:prstGeom prst="ellipse">
            <a:avLst/>
          </a:prstGeom>
          <a:solidFill>
            <a:srgbClr val="FFBE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思源黑体 CN Normal" panose="020B0500000000000000" charset="-122"/>
            </a:endParaRPr>
          </a:p>
        </p:txBody>
      </p:sp>
      <p:sp>
        <p:nvSpPr>
          <p:cNvPr id="4" name="图形"/>
          <p:cNvSpPr/>
          <p:nvPr userDrawn="1"/>
        </p:nvSpPr>
        <p:spPr>
          <a:xfrm>
            <a:off x="-864235" y="-1227455"/>
            <a:ext cx="2631440" cy="2631440"/>
          </a:xfrm>
          <a:prstGeom prst="ellipse">
            <a:avLst/>
          </a:prstGeom>
          <a:solidFill>
            <a:srgbClr val="FFBE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思源黑体 CN Normal" panose="020B0500000000000000" charset="-122"/>
            </a:endParaRPr>
          </a:p>
        </p:txBody>
      </p:sp>
      <p:sp>
        <p:nvSpPr>
          <p:cNvPr id="7" name="图形"/>
          <p:cNvSpPr/>
          <p:nvPr userDrawn="1"/>
        </p:nvSpPr>
        <p:spPr>
          <a:xfrm>
            <a:off x="406400" y="429895"/>
            <a:ext cx="11376660" cy="599694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思源黑体 CN Normal" panose="020B0500000000000000" charset="-122"/>
            </a:endParaRPr>
          </a:p>
        </p:txBody>
      </p:sp>
      <p:pic>
        <p:nvPicPr>
          <p:cNvPr id="5" name="图形" descr="线上直播教育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524500" y="672465"/>
            <a:ext cx="5487670" cy="5487670"/>
          </a:xfrm>
          <a:prstGeom prst="rect">
            <a:avLst/>
          </a:prstGeom>
        </p:spPr>
      </p:pic>
      <p:sp>
        <p:nvSpPr>
          <p:cNvPr id="8" name="图形"/>
          <p:cNvSpPr/>
          <p:nvPr userDrawn="1"/>
        </p:nvSpPr>
        <p:spPr>
          <a:xfrm>
            <a:off x="1028700" y="852170"/>
            <a:ext cx="935990" cy="380365"/>
          </a:xfrm>
          <a:prstGeom prst="roundRect">
            <a:avLst>
              <a:gd name="adj" fmla="val 50000"/>
            </a:avLst>
          </a:prstGeom>
          <a:solidFill>
            <a:srgbClr val="74C4BD"/>
          </a:solidFill>
          <a:ln w="635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2">
                  <a:alpha val="70000"/>
                </a:schemeClr>
              </a:solidFill>
              <a:effectLst/>
              <a:uLnTx/>
              <a:uFillTx/>
              <a:latin typeface="思源黑体 CN Medium" panose="020B0500000000000000" charset="-122"/>
              <a:ea typeface="思源黑体 CN Medium" panose="020B0500000000000000" charset="-122"/>
              <a:cs typeface="思源黑体 CN Medium" panose="020B0500000000000000" charset="-122"/>
            </a:endParaRPr>
          </a:p>
        </p:txBody>
      </p:sp>
      <p:cxnSp>
        <p:nvCxnSpPr>
          <p:cNvPr id="10" name="图形"/>
          <p:cNvCxnSpPr/>
          <p:nvPr userDrawn="1"/>
        </p:nvCxnSpPr>
        <p:spPr>
          <a:xfrm>
            <a:off x="874395" y="5325745"/>
            <a:ext cx="3635375" cy="0"/>
          </a:xfrm>
          <a:prstGeom prst="line">
            <a:avLst/>
          </a:prstGeom>
          <a:ln>
            <a:solidFill>
              <a:schemeClr val="bg2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图形"/>
          <p:cNvCxnSpPr/>
          <p:nvPr userDrawn="1"/>
        </p:nvCxnSpPr>
        <p:spPr>
          <a:xfrm>
            <a:off x="845185" y="5325745"/>
            <a:ext cx="1696085" cy="0"/>
          </a:xfrm>
          <a:prstGeom prst="line">
            <a:avLst/>
          </a:prstGeom>
          <a:ln w="38100">
            <a:solidFill>
              <a:srgbClr val="55B7A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图形"/>
          <p:cNvSpPr/>
          <p:nvPr userDrawn="1"/>
        </p:nvSpPr>
        <p:spPr>
          <a:xfrm>
            <a:off x="5524500" y="1881505"/>
            <a:ext cx="194945" cy="194945"/>
          </a:xfrm>
          <a:prstGeom prst="ellipse">
            <a:avLst/>
          </a:prstGeom>
          <a:solidFill>
            <a:srgbClr val="55B7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思源黑体 CN Normal" panose="020B0500000000000000" charset="-122"/>
            </a:endParaRPr>
          </a:p>
        </p:txBody>
      </p:sp>
      <p:sp>
        <p:nvSpPr>
          <p:cNvPr id="13" name="图形"/>
          <p:cNvSpPr/>
          <p:nvPr userDrawn="1"/>
        </p:nvSpPr>
        <p:spPr>
          <a:xfrm>
            <a:off x="5897880" y="1232535"/>
            <a:ext cx="513715" cy="513715"/>
          </a:xfrm>
          <a:prstGeom prst="ellipse">
            <a:avLst/>
          </a:prstGeom>
          <a:solidFill>
            <a:srgbClr val="FFBE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思源黑体 CN Normal" panose="020B0500000000000000" charset="-122"/>
            </a:endParaRPr>
          </a:p>
        </p:txBody>
      </p:sp>
      <p:sp>
        <p:nvSpPr>
          <p:cNvPr id="14" name="图形"/>
          <p:cNvSpPr/>
          <p:nvPr userDrawn="1"/>
        </p:nvSpPr>
        <p:spPr>
          <a:xfrm>
            <a:off x="10904855" y="-657860"/>
            <a:ext cx="1890395" cy="1890395"/>
          </a:xfrm>
          <a:prstGeom prst="ellipse">
            <a:avLst/>
          </a:prstGeom>
          <a:solidFill>
            <a:srgbClr val="FFBE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思源黑体 CN Normal" panose="020B0500000000000000" charset="-122"/>
            </a:endParaRPr>
          </a:p>
        </p:txBody>
      </p:sp>
    </p:spTree>
  </p:cSld>
  <p:clrMapOvr>
    <a:masterClrMapping/>
  </p:clrMapOvr>
  <p:transition advTm="2000">
    <p:wedge/>
  </p:transition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advTm="2000">
    <p:wedg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-1270" y="1270"/>
            <a:ext cx="12191365" cy="6856730"/>
          </a:xfrm>
          <a:prstGeom prst="rect">
            <a:avLst/>
          </a:prstGeom>
          <a:solidFill>
            <a:srgbClr val="55B7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思源黑体 CN Normal" panose="020B0500000000000000" charset="-122"/>
            </a:endParaRPr>
          </a:p>
        </p:txBody>
      </p:sp>
      <p:sp>
        <p:nvSpPr>
          <p:cNvPr id="19" name="椭圆 18"/>
          <p:cNvSpPr/>
          <p:nvPr userDrawn="1"/>
        </p:nvSpPr>
        <p:spPr>
          <a:xfrm flipH="1">
            <a:off x="-792480" y="-491490"/>
            <a:ext cx="2609215" cy="2609215"/>
          </a:xfrm>
          <a:prstGeom prst="ellipse">
            <a:avLst/>
          </a:prstGeom>
          <a:solidFill>
            <a:srgbClr val="FFBE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思源黑体 CN Normal" panose="020B0500000000000000" charset="-122"/>
            </a:endParaRPr>
          </a:p>
        </p:txBody>
      </p:sp>
      <p:sp>
        <p:nvSpPr>
          <p:cNvPr id="4" name="椭圆 3"/>
          <p:cNvSpPr/>
          <p:nvPr userDrawn="1"/>
        </p:nvSpPr>
        <p:spPr>
          <a:xfrm flipH="1">
            <a:off x="9194165" y="-1394460"/>
            <a:ext cx="4415155" cy="4415155"/>
          </a:xfrm>
          <a:prstGeom prst="ellipse">
            <a:avLst/>
          </a:prstGeom>
          <a:solidFill>
            <a:srgbClr val="FFBE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思源黑体 CN Normal" panose="020B0500000000000000" charset="-122"/>
            </a:endParaRPr>
          </a:p>
        </p:txBody>
      </p:sp>
      <p:sp>
        <p:nvSpPr>
          <p:cNvPr id="7" name="矩形 6"/>
          <p:cNvSpPr/>
          <p:nvPr userDrawn="1"/>
        </p:nvSpPr>
        <p:spPr>
          <a:xfrm>
            <a:off x="406400" y="429895"/>
            <a:ext cx="11376660" cy="599694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思源黑体 CN Normal" panose="020B0500000000000000" charset="-122"/>
            </a:endParaRPr>
          </a:p>
        </p:txBody>
      </p:sp>
      <p:grpSp>
        <p:nvGrpSpPr>
          <p:cNvPr id="13" name="组合 12"/>
          <p:cNvGrpSpPr/>
          <p:nvPr userDrawn="1"/>
        </p:nvGrpSpPr>
        <p:grpSpPr>
          <a:xfrm>
            <a:off x="605790" y="777240"/>
            <a:ext cx="551180" cy="551180"/>
            <a:chOff x="9206" y="7787"/>
            <a:chExt cx="548" cy="548"/>
          </a:xfrm>
        </p:grpSpPr>
        <p:sp>
          <p:nvSpPr>
            <p:cNvPr id="71" name="椭圆 70"/>
            <p:cNvSpPr/>
            <p:nvPr/>
          </p:nvSpPr>
          <p:spPr>
            <a:xfrm>
              <a:off x="9206" y="7787"/>
              <a:ext cx="548" cy="548"/>
            </a:xfrm>
            <a:prstGeom prst="ellipse">
              <a:avLst/>
            </a:prstGeom>
            <a:solidFill>
              <a:srgbClr val="55B7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思源黑体 CN Normal" panose="020B0500000000000000" charset="-122"/>
              </a:endParaRPr>
            </a:p>
          </p:txBody>
        </p:sp>
        <p:pic>
          <p:nvPicPr>
            <p:cNvPr id="72" name="图片 71" descr="303b32313533373635313bbbe3b1a8d5df"/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9292" y="7873"/>
              <a:ext cx="376" cy="376"/>
            </a:xfrm>
            <a:prstGeom prst="rect">
              <a:avLst/>
            </a:prstGeom>
          </p:spPr>
        </p:pic>
      </p:grpSp>
    </p:spTree>
  </p:cSld>
  <p:clrMapOvr>
    <a:masterClrMapping/>
  </p:clrMapOvr>
  <p:transition advTm="2000">
    <p:wedge/>
  </p:transition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-1270" y="1270"/>
            <a:ext cx="12191365" cy="6856730"/>
          </a:xfrm>
          <a:prstGeom prst="rect">
            <a:avLst/>
          </a:prstGeom>
          <a:solidFill>
            <a:srgbClr val="55B7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思源黑体 CN Normal" panose="020B0500000000000000" charset="-122"/>
            </a:endParaRPr>
          </a:p>
        </p:txBody>
      </p:sp>
      <p:sp>
        <p:nvSpPr>
          <p:cNvPr id="19" name="椭圆 18"/>
          <p:cNvSpPr/>
          <p:nvPr userDrawn="1"/>
        </p:nvSpPr>
        <p:spPr>
          <a:xfrm flipH="1">
            <a:off x="-792480" y="-491490"/>
            <a:ext cx="2609215" cy="2609215"/>
          </a:xfrm>
          <a:prstGeom prst="ellipse">
            <a:avLst/>
          </a:prstGeom>
          <a:solidFill>
            <a:srgbClr val="FFBE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思源黑体 CN Normal" panose="020B0500000000000000" charset="-122"/>
            </a:endParaRPr>
          </a:p>
        </p:txBody>
      </p:sp>
      <p:sp>
        <p:nvSpPr>
          <p:cNvPr id="4" name="椭圆 3"/>
          <p:cNvSpPr/>
          <p:nvPr userDrawn="1"/>
        </p:nvSpPr>
        <p:spPr>
          <a:xfrm flipH="1">
            <a:off x="9194165" y="-1394460"/>
            <a:ext cx="4415155" cy="4415155"/>
          </a:xfrm>
          <a:prstGeom prst="ellipse">
            <a:avLst/>
          </a:prstGeom>
          <a:solidFill>
            <a:srgbClr val="FFBE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思源黑体 CN Normal" panose="020B0500000000000000" charset="-122"/>
            </a:endParaRPr>
          </a:p>
        </p:txBody>
      </p:sp>
      <p:sp>
        <p:nvSpPr>
          <p:cNvPr id="7" name="矩形 6"/>
          <p:cNvSpPr/>
          <p:nvPr userDrawn="1"/>
        </p:nvSpPr>
        <p:spPr>
          <a:xfrm>
            <a:off x="406400" y="429895"/>
            <a:ext cx="11376660" cy="599694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思源黑体 CN Normal" panose="020B0500000000000000" charset="-122"/>
            </a:endParaRPr>
          </a:p>
        </p:txBody>
      </p:sp>
      <p:grpSp>
        <p:nvGrpSpPr>
          <p:cNvPr id="13" name="组合 12"/>
          <p:cNvGrpSpPr/>
          <p:nvPr userDrawn="1"/>
        </p:nvGrpSpPr>
        <p:grpSpPr>
          <a:xfrm>
            <a:off x="605790" y="777240"/>
            <a:ext cx="551180" cy="551180"/>
            <a:chOff x="9206" y="7787"/>
            <a:chExt cx="548" cy="548"/>
          </a:xfrm>
        </p:grpSpPr>
        <p:sp>
          <p:nvSpPr>
            <p:cNvPr id="71" name="椭圆 70"/>
            <p:cNvSpPr/>
            <p:nvPr/>
          </p:nvSpPr>
          <p:spPr>
            <a:xfrm>
              <a:off x="9206" y="7787"/>
              <a:ext cx="548" cy="548"/>
            </a:xfrm>
            <a:prstGeom prst="ellipse">
              <a:avLst/>
            </a:prstGeom>
            <a:solidFill>
              <a:srgbClr val="55B7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思源黑体 CN Normal" panose="020B0500000000000000" charset="-122"/>
              </a:endParaRPr>
            </a:p>
          </p:txBody>
        </p:sp>
        <p:pic>
          <p:nvPicPr>
            <p:cNvPr id="72" name="图片 71" descr="303b32313533373635313bbbe3b1a8d5df"/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9292" y="7873"/>
              <a:ext cx="376" cy="376"/>
            </a:xfrm>
            <a:prstGeom prst="rect">
              <a:avLst/>
            </a:prstGeom>
          </p:spPr>
        </p:pic>
      </p:grpSp>
    </p:spTree>
  </p:cSld>
  <p:clrMapOvr>
    <a:masterClrMapping/>
  </p:clrMapOvr>
  <p:transition advTm="2000">
    <p:wedge/>
  </p:transition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 descr="渐变背景7-01"/>
          <p:cNvPicPr>
            <a:picLocks noChangeAspect="1"/>
          </p:cNvPicPr>
          <p:nvPr userDrawn="1"/>
        </p:nvPicPr>
        <p:blipFill>
          <a:blip r:embed="rId2"/>
          <a:srcRect l="24694"/>
          <a:stretch>
            <a:fillRect/>
          </a:stretch>
        </p:blipFill>
        <p:spPr>
          <a:xfrm rot="16200000">
            <a:off x="2644775" y="-2689225"/>
            <a:ext cx="6882765" cy="12211050"/>
          </a:xfrm>
          <a:prstGeom prst="rect">
            <a:avLst/>
          </a:prstGeom>
        </p:spPr>
      </p:pic>
      <p:sp>
        <p:nvSpPr>
          <p:cNvPr id="8" name="圆角矩形 7"/>
          <p:cNvSpPr/>
          <p:nvPr userDrawn="1"/>
        </p:nvSpPr>
        <p:spPr>
          <a:xfrm>
            <a:off x="254000" y="266700"/>
            <a:ext cx="11682095" cy="6325235"/>
          </a:xfrm>
          <a:prstGeom prst="roundRect">
            <a:avLst>
              <a:gd name="adj" fmla="val 3744"/>
            </a:avLst>
          </a:pr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latin typeface="zihun219hao-mengquluoliti" panose="00000500000000000000" pitchFamily="2" charset="-122"/>
              <a:ea typeface="zihun219hao-mengquluoliti" panose="00000500000000000000" pitchFamily="2" charset="-122"/>
              <a:cs typeface="+mn-ea"/>
              <a:sym typeface="zihun219hao-mengquluoliti" panose="00000500000000000000" pitchFamily="2" charset="-122"/>
            </a:endParaRPr>
          </a:p>
        </p:txBody>
      </p:sp>
    </p:spTree>
  </p:cSld>
  <p:clrMapOvr>
    <a:masterClrMapping/>
  </p:clrMapOvr>
  <p:transition advTm="2000">
    <p:wedge/>
  </p:transition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-1270" y="1270"/>
            <a:ext cx="12191365" cy="6856730"/>
          </a:xfrm>
          <a:prstGeom prst="rect">
            <a:avLst/>
          </a:prstGeom>
          <a:solidFill>
            <a:srgbClr val="55B7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思源黑体 CN Normal" panose="020B0500000000000000" charset="-122"/>
            </a:endParaRPr>
          </a:p>
        </p:txBody>
      </p:sp>
      <p:sp>
        <p:nvSpPr>
          <p:cNvPr id="19" name="椭圆 18"/>
          <p:cNvSpPr/>
          <p:nvPr userDrawn="1"/>
        </p:nvSpPr>
        <p:spPr>
          <a:xfrm flipH="1">
            <a:off x="-792480" y="-491490"/>
            <a:ext cx="2609215" cy="2609215"/>
          </a:xfrm>
          <a:prstGeom prst="ellipse">
            <a:avLst/>
          </a:prstGeom>
          <a:solidFill>
            <a:srgbClr val="FFBE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思源黑体 CN Normal" panose="020B0500000000000000" charset="-122"/>
            </a:endParaRPr>
          </a:p>
        </p:txBody>
      </p:sp>
      <p:sp>
        <p:nvSpPr>
          <p:cNvPr id="4" name="椭圆 3"/>
          <p:cNvSpPr/>
          <p:nvPr userDrawn="1"/>
        </p:nvSpPr>
        <p:spPr>
          <a:xfrm flipH="1">
            <a:off x="9194165" y="-1394460"/>
            <a:ext cx="4415155" cy="4415155"/>
          </a:xfrm>
          <a:prstGeom prst="ellipse">
            <a:avLst/>
          </a:prstGeom>
          <a:solidFill>
            <a:srgbClr val="FFBE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思源黑体 CN Normal" panose="020B0500000000000000" charset="-122"/>
            </a:endParaRPr>
          </a:p>
        </p:txBody>
      </p:sp>
      <p:sp>
        <p:nvSpPr>
          <p:cNvPr id="7" name="矩形 6"/>
          <p:cNvSpPr/>
          <p:nvPr userDrawn="1"/>
        </p:nvSpPr>
        <p:spPr>
          <a:xfrm>
            <a:off x="406400" y="429895"/>
            <a:ext cx="11376660" cy="599694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思源黑体 CN Normal" panose="020B0500000000000000" charset="-122"/>
            </a:endParaRPr>
          </a:p>
        </p:txBody>
      </p:sp>
      <p:grpSp>
        <p:nvGrpSpPr>
          <p:cNvPr id="13" name="组合 12"/>
          <p:cNvGrpSpPr/>
          <p:nvPr userDrawn="1"/>
        </p:nvGrpSpPr>
        <p:grpSpPr>
          <a:xfrm>
            <a:off x="605790" y="777240"/>
            <a:ext cx="551180" cy="551180"/>
            <a:chOff x="9206" y="7787"/>
            <a:chExt cx="548" cy="548"/>
          </a:xfrm>
        </p:grpSpPr>
        <p:sp>
          <p:nvSpPr>
            <p:cNvPr id="71" name="椭圆 70"/>
            <p:cNvSpPr/>
            <p:nvPr/>
          </p:nvSpPr>
          <p:spPr>
            <a:xfrm>
              <a:off x="9206" y="7787"/>
              <a:ext cx="548" cy="548"/>
            </a:xfrm>
            <a:prstGeom prst="ellipse">
              <a:avLst/>
            </a:prstGeom>
            <a:solidFill>
              <a:srgbClr val="55B7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思源黑体 CN Normal" panose="020B0500000000000000" charset="-122"/>
              </a:endParaRPr>
            </a:p>
          </p:txBody>
        </p:sp>
        <p:pic>
          <p:nvPicPr>
            <p:cNvPr id="72" name="图片 71" descr="303b32313533373635313bbbe3b1a8d5df"/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9292" y="7873"/>
              <a:ext cx="376" cy="376"/>
            </a:xfrm>
            <a:prstGeom prst="rect">
              <a:avLst/>
            </a:prstGeom>
          </p:spPr>
        </p:pic>
      </p:grpSp>
    </p:spTree>
  </p:cSld>
  <p:clrMapOvr>
    <a:masterClrMapping/>
  </p:clrMapOvr>
  <p:transition advTm="2000">
    <p:wedge/>
  </p:transition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-1270" y="1270"/>
            <a:ext cx="12191365" cy="6856730"/>
          </a:xfrm>
          <a:prstGeom prst="rect">
            <a:avLst/>
          </a:prstGeom>
          <a:solidFill>
            <a:srgbClr val="55B7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思源黑体 CN Normal" panose="020B0500000000000000" charset="-122"/>
            </a:endParaRPr>
          </a:p>
        </p:txBody>
      </p:sp>
      <p:sp>
        <p:nvSpPr>
          <p:cNvPr id="19" name="椭圆 18"/>
          <p:cNvSpPr/>
          <p:nvPr userDrawn="1"/>
        </p:nvSpPr>
        <p:spPr>
          <a:xfrm flipH="1">
            <a:off x="-792480" y="-491490"/>
            <a:ext cx="2609215" cy="2609215"/>
          </a:xfrm>
          <a:prstGeom prst="ellipse">
            <a:avLst/>
          </a:prstGeom>
          <a:solidFill>
            <a:srgbClr val="FFBE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思源黑体 CN Normal" panose="020B0500000000000000" charset="-122"/>
            </a:endParaRPr>
          </a:p>
        </p:txBody>
      </p:sp>
      <p:sp>
        <p:nvSpPr>
          <p:cNvPr id="4" name="椭圆 3"/>
          <p:cNvSpPr/>
          <p:nvPr userDrawn="1"/>
        </p:nvSpPr>
        <p:spPr>
          <a:xfrm flipH="1">
            <a:off x="9194165" y="-1394460"/>
            <a:ext cx="4415155" cy="4415155"/>
          </a:xfrm>
          <a:prstGeom prst="ellipse">
            <a:avLst/>
          </a:prstGeom>
          <a:solidFill>
            <a:srgbClr val="FFBE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思源黑体 CN Normal" panose="020B0500000000000000" charset="-122"/>
            </a:endParaRPr>
          </a:p>
        </p:txBody>
      </p:sp>
      <p:sp>
        <p:nvSpPr>
          <p:cNvPr id="7" name="矩形 6"/>
          <p:cNvSpPr/>
          <p:nvPr userDrawn="1"/>
        </p:nvSpPr>
        <p:spPr>
          <a:xfrm>
            <a:off x="406400" y="429895"/>
            <a:ext cx="11376660" cy="599694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思源黑体 CN Normal" panose="020B0500000000000000" charset="-122"/>
            </a:endParaRPr>
          </a:p>
        </p:txBody>
      </p:sp>
      <p:grpSp>
        <p:nvGrpSpPr>
          <p:cNvPr id="13" name="组合 12"/>
          <p:cNvGrpSpPr/>
          <p:nvPr userDrawn="1"/>
        </p:nvGrpSpPr>
        <p:grpSpPr>
          <a:xfrm>
            <a:off x="605790" y="777240"/>
            <a:ext cx="551180" cy="551180"/>
            <a:chOff x="9206" y="7787"/>
            <a:chExt cx="548" cy="548"/>
          </a:xfrm>
        </p:grpSpPr>
        <p:sp>
          <p:nvSpPr>
            <p:cNvPr id="71" name="椭圆 70"/>
            <p:cNvSpPr/>
            <p:nvPr/>
          </p:nvSpPr>
          <p:spPr>
            <a:xfrm>
              <a:off x="9206" y="7787"/>
              <a:ext cx="548" cy="548"/>
            </a:xfrm>
            <a:prstGeom prst="ellipse">
              <a:avLst/>
            </a:prstGeom>
            <a:solidFill>
              <a:srgbClr val="55B7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思源黑体 CN Normal" panose="020B0500000000000000" charset="-122"/>
              </a:endParaRPr>
            </a:p>
          </p:txBody>
        </p:sp>
        <p:pic>
          <p:nvPicPr>
            <p:cNvPr id="72" name="图片 71" descr="303b32313533373635313bbbe3b1a8d5df"/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9292" y="7873"/>
              <a:ext cx="376" cy="376"/>
            </a:xfrm>
            <a:prstGeom prst="rect">
              <a:avLst/>
            </a:prstGeom>
          </p:spPr>
        </p:pic>
      </p:grpSp>
    </p:spTree>
  </p:cSld>
  <p:clrMapOvr>
    <a:masterClrMapping/>
  </p:clrMapOvr>
  <p:transition advTm="2000">
    <p:wedge/>
  </p:transition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-1270" y="1270"/>
            <a:ext cx="12191365" cy="6856730"/>
          </a:xfrm>
          <a:prstGeom prst="rect">
            <a:avLst/>
          </a:prstGeom>
          <a:solidFill>
            <a:srgbClr val="55B7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思源黑体 CN Normal" panose="020B0500000000000000" charset="-122"/>
            </a:endParaRPr>
          </a:p>
        </p:txBody>
      </p:sp>
      <p:sp>
        <p:nvSpPr>
          <p:cNvPr id="19" name="椭圆 18"/>
          <p:cNvSpPr/>
          <p:nvPr userDrawn="1"/>
        </p:nvSpPr>
        <p:spPr>
          <a:xfrm flipH="1">
            <a:off x="-792480" y="-491490"/>
            <a:ext cx="2609215" cy="2609215"/>
          </a:xfrm>
          <a:prstGeom prst="ellipse">
            <a:avLst/>
          </a:prstGeom>
          <a:solidFill>
            <a:srgbClr val="FFBE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思源黑体 CN Normal" panose="020B0500000000000000" charset="-122"/>
            </a:endParaRPr>
          </a:p>
        </p:txBody>
      </p:sp>
      <p:sp>
        <p:nvSpPr>
          <p:cNvPr id="4" name="椭圆 3"/>
          <p:cNvSpPr/>
          <p:nvPr userDrawn="1"/>
        </p:nvSpPr>
        <p:spPr>
          <a:xfrm flipH="1">
            <a:off x="9194165" y="-1394460"/>
            <a:ext cx="4415155" cy="4415155"/>
          </a:xfrm>
          <a:prstGeom prst="ellipse">
            <a:avLst/>
          </a:prstGeom>
          <a:solidFill>
            <a:srgbClr val="FFBE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思源黑体 CN Normal" panose="020B0500000000000000" charset="-122"/>
            </a:endParaRPr>
          </a:p>
        </p:txBody>
      </p:sp>
      <p:sp>
        <p:nvSpPr>
          <p:cNvPr id="7" name="矩形 6"/>
          <p:cNvSpPr/>
          <p:nvPr userDrawn="1"/>
        </p:nvSpPr>
        <p:spPr>
          <a:xfrm>
            <a:off x="406400" y="429895"/>
            <a:ext cx="11376660" cy="599694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思源黑体 CN Normal" panose="020B0500000000000000" charset="-122"/>
            </a:endParaRPr>
          </a:p>
        </p:txBody>
      </p:sp>
      <p:grpSp>
        <p:nvGrpSpPr>
          <p:cNvPr id="13" name="组合 12"/>
          <p:cNvGrpSpPr/>
          <p:nvPr userDrawn="1"/>
        </p:nvGrpSpPr>
        <p:grpSpPr>
          <a:xfrm>
            <a:off x="605790" y="777240"/>
            <a:ext cx="551180" cy="551180"/>
            <a:chOff x="9206" y="7787"/>
            <a:chExt cx="548" cy="548"/>
          </a:xfrm>
        </p:grpSpPr>
        <p:sp>
          <p:nvSpPr>
            <p:cNvPr id="71" name="椭圆 70"/>
            <p:cNvSpPr/>
            <p:nvPr/>
          </p:nvSpPr>
          <p:spPr>
            <a:xfrm>
              <a:off x="9206" y="7787"/>
              <a:ext cx="548" cy="548"/>
            </a:xfrm>
            <a:prstGeom prst="ellipse">
              <a:avLst/>
            </a:prstGeom>
            <a:solidFill>
              <a:srgbClr val="55B7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思源黑体 CN Normal" panose="020B0500000000000000" charset="-122"/>
              </a:endParaRPr>
            </a:p>
          </p:txBody>
        </p:sp>
        <p:pic>
          <p:nvPicPr>
            <p:cNvPr id="72" name="图片 71" descr="303b32313533373635313bbbe3b1a8d5df"/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9292" y="7873"/>
              <a:ext cx="376" cy="376"/>
            </a:xfrm>
            <a:prstGeom prst="rect">
              <a:avLst/>
            </a:prstGeom>
          </p:spPr>
        </p:pic>
      </p:grpSp>
    </p:spTree>
  </p:cSld>
  <p:clrMapOvr>
    <a:masterClrMapping/>
  </p:clrMapOvr>
  <p:transition advTm="2000">
    <p:wedge/>
  </p:transition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-1270" y="1270"/>
            <a:ext cx="12191365" cy="6856730"/>
          </a:xfrm>
          <a:prstGeom prst="rect">
            <a:avLst/>
          </a:prstGeom>
          <a:solidFill>
            <a:srgbClr val="55B7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思源黑体 CN Normal" panose="020B0500000000000000" charset="-122"/>
            </a:endParaRPr>
          </a:p>
        </p:txBody>
      </p:sp>
      <p:sp>
        <p:nvSpPr>
          <p:cNvPr id="19" name="椭圆 18"/>
          <p:cNvSpPr/>
          <p:nvPr userDrawn="1"/>
        </p:nvSpPr>
        <p:spPr>
          <a:xfrm flipH="1">
            <a:off x="-792480" y="-491490"/>
            <a:ext cx="2609215" cy="2609215"/>
          </a:xfrm>
          <a:prstGeom prst="ellipse">
            <a:avLst/>
          </a:prstGeom>
          <a:solidFill>
            <a:srgbClr val="FFBE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思源黑体 CN Normal" panose="020B0500000000000000" charset="-122"/>
            </a:endParaRPr>
          </a:p>
        </p:txBody>
      </p:sp>
      <p:sp>
        <p:nvSpPr>
          <p:cNvPr id="4" name="椭圆 3"/>
          <p:cNvSpPr/>
          <p:nvPr userDrawn="1"/>
        </p:nvSpPr>
        <p:spPr>
          <a:xfrm flipH="1">
            <a:off x="9194165" y="-1394460"/>
            <a:ext cx="4415155" cy="4415155"/>
          </a:xfrm>
          <a:prstGeom prst="ellipse">
            <a:avLst/>
          </a:prstGeom>
          <a:solidFill>
            <a:srgbClr val="FFBE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思源黑体 CN Normal" panose="020B0500000000000000" charset="-122"/>
            </a:endParaRPr>
          </a:p>
        </p:txBody>
      </p:sp>
      <p:sp>
        <p:nvSpPr>
          <p:cNvPr id="7" name="矩形 6"/>
          <p:cNvSpPr/>
          <p:nvPr userDrawn="1"/>
        </p:nvSpPr>
        <p:spPr>
          <a:xfrm>
            <a:off x="406400" y="429895"/>
            <a:ext cx="11376660" cy="599694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思源黑体 CN Normal" panose="020B0500000000000000" charset="-122"/>
            </a:endParaRPr>
          </a:p>
        </p:txBody>
      </p:sp>
      <p:grpSp>
        <p:nvGrpSpPr>
          <p:cNvPr id="13" name="组合 12"/>
          <p:cNvGrpSpPr/>
          <p:nvPr userDrawn="1"/>
        </p:nvGrpSpPr>
        <p:grpSpPr>
          <a:xfrm>
            <a:off x="605790" y="777240"/>
            <a:ext cx="551180" cy="551180"/>
            <a:chOff x="9206" y="7787"/>
            <a:chExt cx="548" cy="548"/>
          </a:xfrm>
        </p:grpSpPr>
        <p:sp>
          <p:nvSpPr>
            <p:cNvPr id="71" name="椭圆 70"/>
            <p:cNvSpPr/>
            <p:nvPr/>
          </p:nvSpPr>
          <p:spPr>
            <a:xfrm>
              <a:off x="9206" y="7787"/>
              <a:ext cx="548" cy="548"/>
            </a:xfrm>
            <a:prstGeom prst="ellipse">
              <a:avLst/>
            </a:prstGeom>
            <a:solidFill>
              <a:srgbClr val="55B7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思源黑体 CN Normal" panose="020B0500000000000000" charset="-122"/>
              </a:endParaRPr>
            </a:p>
          </p:txBody>
        </p:sp>
        <p:pic>
          <p:nvPicPr>
            <p:cNvPr id="72" name="图片 71" descr="303b32313533373635313bbbe3b1a8d5df"/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9292" y="7873"/>
              <a:ext cx="376" cy="376"/>
            </a:xfrm>
            <a:prstGeom prst="rect">
              <a:avLst/>
            </a:prstGeom>
          </p:spPr>
        </p:pic>
      </p:grpSp>
    </p:spTree>
  </p:cSld>
  <p:clrMapOvr>
    <a:masterClrMapping/>
  </p:clrMapOvr>
  <p:transition advTm="2000">
    <p:wedge/>
  </p:transition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2000">
    <p:wedge/>
  </p:transition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图形"/>
          <p:cNvSpPr/>
          <p:nvPr userDrawn="1"/>
        </p:nvSpPr>
        <p:spPr>
          <a:xfrm>
            <a:off x="635" y="-4445"/>
            <a:ext cx="12191365" cy="6867525"/>
          </a:xfrm>
          <a:prstGeom prst="rect">
            <a:avLst/>
          </a:prstGeom>
          <a:solidFill>
            <a:srgbClr val="55B7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思源黑体 CN Normal" panose="020B0500000000000000" charset="-122"/>
            </a:endParaRPr>
          </a:p>
        </p:txBody>
      </p:sp>
      <p:sp>
        <p:nvSpPr>
          <p:cNvPr id="30" name="图形"/>
          <p:cNvSpPr/>
          <p:nvPr userDrawn="1"/>
        </p:nvSpPr>
        <p:spPr>
          <a:xfrm flipH="1">
            <a:off x="9877425" y="4608830"/>
            <a:ext cx="3295015" cy="3295015"/>
          </a:xfrm>
          <a:prstGeom prst="ellipse">
            <a:avLst/>
          </a:prstGeom>
          <a:solidFill>
            <a:srgbClr val="FFBE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思源黑体 CN Normal" panose="020B0500000000000000" charset="-122"/>
            </a:endParaRPr>
          </a:p>
        </p:txBody>
      </p:sp>
      <p:sp>
        <p:nvSpPr>
          <p:cNvPr id="31" name="图形"/>
          <p:cNvSpPr/>
          <p:nvPr userDrawn="1"/>
        </p:nvSpPr>
        <p:spPr>
          <a:xfrm>
            <a:off x="-1859915" y="-1424305"/>
            <a:ext cx="6671945" cy="6671945"/>
          </a:xfrm>
          <a:prstGeom prst="ellipse">
            <a:avLst/>
          </a:prstGeom>
          <a:solidFill>
            <a:srgbClr val="FFBE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思源黑体 CN Normal" panose="020B0500000000000000" charset="-122"/>
            </a:endParaRPr>
          </a:p>
        </p:txBody>
      </p:sp>
      <p:sp>
        <p:nvSpPr>
          <p:cNvPr id="14" name="图形"/>
          <p:cNvSpPr/>
          <p:nvPr userDrawn="1"/>
        </p:nvSpPr>
        <p:spPr>
          <a:xfrm>
            <a:off x="541020" y="557530"/>
            <a:ext cx="11110595" cy="5743575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思源黑体 CN Normal" panose="020B0500000000000000" charset="-122"/>
            </a:endParaRPr>
          </a:p>
        </p:txBody>
      </p:sp>
      <p:pic>
        <p:nvPicPr>
          <p:cNvPr id="15" name="图形" descr="g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14020" y="1282065"/>
            <a:ext cx="5227955" cy="5227955"/>
          </a:xfrm>
          <a:prstGeom prst="rect">
            <a:avLst/>
          </a:prstGeom>
        </p:spPr>
      </p:pic>
      <p:sp>
        <p:nvSpPr>
          <p:cNvPr id="32" name="图形"/>
          <p:cNvSpPr/>
          <p:nvPr userDrawn="1"/>
        </p:nvSpPr>
        <p:spPr>
          <a:xfrm>
            <a:off x="386080" y="372428"/>
            <a:ext cx="11420475" cy="6113780"/>
          </a:xfrm>
          <a:prstGeom prst="rect">
            <a:avLst/>
          </a:prstGeom>
          <a:noFill/>
          <a:ln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思源黑体 CN Normal" panose="020B0500000000000000" charset="-122"/>
            </a:endParaRPr>
          </a:p>
        </p:txBody>
      </p:sp>
      <p:sp>
        <p:nvSpPr>
          <p:cNvPr id="11" name="圆角矩形 10"/>
          <p:cNvSpPr/>
          <p:nvPr userDrawn="1"/>
        </p:nvSpPr>
        <p:spPr>
          <a:xfrm>
            <a:off x="7719060" y="1110615"/>
            <a:ext cx="1008000" cy="288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圆角矩形 11"/>
          <p:cNvSpPr/>
          <p:nvPr userDrawn="1"/>
        </p:nvSpPr>
        <p:spPr>
          <a:xfrm>
            <a:off x="10303765" y="1110615"/>
            <a:ext cx="1007745" cy="288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圆角矩形 12"/>
          <p:cNvSpPr/>
          <p:nvPr userDrawn="1"/>
        </p:nvSpPr>
        <p:spPr>
          <a:xfrm>
            <a:off x="9011540" y="1110615"/>
            <a:ext cx="1007745" cy="288000"/>
          </a:xfrm>
          <a:prstGeom prst="roundRect">
            <a:avLst>
              <a:gd name="adj" fmla="val 50000"/>
            </a:avLst>
          </a:prstGeom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ransition advTm="2000">
    <p:wedge/>
  </p:transition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-1270" y="1270"/>
            <a:ext cx="12191365" cy="6856730"/>
          </a:xfrm>
          <a:prstGeom prst="rect">
            <a:avLst/>
          </a:prstGeom>
          <a:solidFill>
            <a:srgbClr val="55B7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思源黑体 CN Normal" panose="020B0500000000000000" charset="-122"/>
            </a:endParaRPr>
          </a:p>
        </p:txBody>
      </p:sp>
      <p:sp>
        <p:nvSpPr>
          <p:cNvPr id="19" name="椭圆 18"/>
          <p:cNvSpPr/>
          <p:nvPr userDrawn="1"/>
        </p:nvSpPr>
        <p:spPr>
          <a:xfrm flipH="1">
            <a:off x="-792480" y="-491490"/>
            <a:ext cx="2609215" cy="2609215"/>
          </a:xfrm>
          <a:prstGeom prst="ellipse">
            <a:avLst/>
          </a:prstGeom>
          <a:solidFill>
            <a:srgbClr val="FFBE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思源黑体 CN Normal" panose="020B0500000000000000" charset="-122"/>
            </a:endParaRPr>
          </a:p>
        </p:txBody>
      </p:sp>
      <p:sp>
        <p:nvSpPr>
          <p:cNvPr id="4" name="椭圆 3"/>
          <p:cNvSpPr/>
          <p:nvPr userDrawn="1"/>
        </p:nvSpPr>
        <p:spPr>
          <a:xfrm flipH="1">
            <a:off x="9194165" y="-1394460"/>
            <a:ext cx="4415155" cy="4415155"/>
          </a:xfrm>
          <a:prstGeom prst="ellipse">
            <a:avLst/>
          </a:prstGeom>
          <a:solidFill>
            <a:srgbClr val="FFBE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思源黑体 CN Normal" panose="020B0500000000000000" charset="-122"/>
            </a:endParaRPr>
          </a:p>
        </p:txBody>
      </p:sp>
      <p:sp>
        <p:nvSpPr>
          <p:cNvPr id="7" name="矩形 6"/>
          <p:cNvSpPr/>
          <p:nvPr userDrawn="1"/>
        </p:nvSpPr>
        <p:spPr>
          <a:xfrm>
            <a:off x="406400" y="429895"/>
            <a:ext cx="11376660" cy="599694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思源黑体 CN Normal" panose="020B0500000000000000" charset="-122"/>
            </a:endParaRPr>
          </a:p>
        </p:txBody>
      </p:sp>
    </p:spTree>
  </p:cSld>
  <p:clrMapOvr>
    <a:masterClrMapping/>
  </p:clrMapOvr>
  <p:transition advTm="2000">
    <p:wedge/>
  </p:transition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图形"/>
          <p:cNvSpPr/>
          <p:nvPr userDrawn="1"/>
        </p:nvSpPr>
        <p:spPr>
          <a:xfrm>
            <a:off x="-635" y="0"/>
            <a:ext cx="12191365" cy="6856730"/>
          </a:xfrm>
          <a:prstGeom prst="rect">
            <a:avLst/>
          </a:prstGeom>
          <a:solidFill>
            <a:srgbClr val="55B7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思源黑体 CN Normal" panose="020B0500000000000000" charset="-122"/>
            </a:endParaRPr>
          </a:p>
        </p:txBody>
      </p:sp>
      <p:sp>
        <p:nvSpPr>
          <p:cNvPr id="3" name="图形"/>
          <p:cNvSpPr/>
          <p:nvPr userDrawn="1"/>
        </p:nvSpPr>
        <p:spPr>
          <a:xfrm>
            <a:off x="6854190" y="2338705"/>
            <a:ext cx="6510655" cy="6510655"/>
          </a:xfrm>
          <a:prstGeom prst="ellipse">
            <a:avLst/>
          </a:prstGeom>
          <a:solidFill>
            <a:srgbClr val="FFBE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思源黑体 CN Normal" panose="020B0500000000000000" charset="-122"/>
            </a:endParaRPr>
          </a:p>
        </p:txBody>
      </p:sp>
      <p:sp>
        <p:nvSpPr>
          <p:cNvPr id="4" name="图形"/>
          <p:cNvSpPr/>
          <p:nvPr userDrawn="1"/>
        </p:nvSpPr>
        <p:spPr>
          <a:xfrm>
            <a:off x="-864235" y="-1227455"/>
            <a:ext cx="2631440" cy="2631440"/>
          </a:xfrm>
          <a:prstGeom prst="ellipse">
            <a:avLst/>
          </a:prstGeom>
          <a:solidFill>
            <a:srgbClr val="FFBE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思源黑体 CN Normal" panose="020B0500000000000000" charset="-122"/>
            </a:endParaRPr>
          </a:p>
        </p:txBody>
      </p:sp>
      <p:sp>
        <p:nvSpPr>
          <p:cNvPr id="7" name="图形"/>
          <p:cNvSpPr/>
          <p:nvPr userDrawn="1"/>
        </p:nvSpPr>
        <p:spPr>
          <a:xfrm>
            <a:off x="406400" y="429895"/>
            <a:ext cx="11376660" cy="599694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思源黑体 CN Normal" panose="020B0500000000000000" charset="-122"/>
            </a:endParaRPr>
          </a:p>
        </p:txBody>
      </p:sp>
      <p:pic>
        <p:nvPicPr>
          <p:cNvPr id="5" name="图形" descr="线上直播教育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524500" y="672465"/>
            <a:ext cx="5487670" cy="5487670"/>
          </a:xfrm>
          <a:prstGeom prst="rect">
            <a:avLst/>
          </a:prstGeom>
        </p:spPr>
      </p:pic>
      <p:sp>
        <p:nvSpPr>
          <p:cNvPr id="8" name="图形"/>
          <p:cNvSpPr/>
          <p:nvPr userDrawn="1"/>
        </p:nvSpPr>
        <p:spPr>
          <a:xfrm>
            <a:off x="1028700" y="852170"/>
            <a:ext cx="935990" cy="380365"/>
          </a:xfrm>
          <a:prstGeom prst="roundRect">
            <a:avLst>
              <a:gd name="adj" fmla="val 50000"/>
            </a:avLst>
          </a:prstGeom>
          <a:solidFill>
            <a:srgbClr val="74C4BD"/>
          </a:solidFill>
          <a:ln w="635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2">
                  <a:alpha val="70000"/>
                </a:schemeClr>
              </a:solidFill>
              <a:effectLst/>
              <a:uLnTx/>
              <a:uFillTx/>
              <a:latin typeface="思源黑体 CN Medium" panose="020B0500000000000000" charset="-122"/>
              <a:ea typeface="思源黑体 CN Medium" panose="020B0500000000000000" charset="-122"/>
              <a:cs typeface="思源黑体 CN Medium" panose="020B0500000000000000" charset="-122"/>
            </a:endParaRPr>
          </a:p>
        </p:txBody>
      </p:sp>
      <p:cxnSp>
        <p:nvCxnSpPr>
          <p:cNvPr id="10" name="图形"/>
          <p:cNvCxnSpPr/>
          <p:nvPr userDrawn="1"/>
        </p:nvCxnSpPr>
        <p:spPr>
          <a:xfrm>
            <a:off x="874395" y="5325745"/>
            <a:ext cx="3635375" cy="0"/>
          </a:xfrm>
          <a:prstGeom prst="line">
            <a:avLst/>
          </a:prstGeom>
          <a:ln>
            <a:solidFill>
              <a:schemeClr val="bg2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图形"/>
          <p:cNvCxnSpPr/>
          <p:nvPr userDrawn="1"/>
        </p:nvCxnSpPr>
        <p:spPr>
          <a:xfrm>
            <a:off x="845185" y="5325745"/>
            <a:ext cx="1696085" cy="0"/>
          </a:xfrm>
          <a:prstGeom prst="line">
            <a:avLst/>
          </a:prstGeom>
          <a:ln w="38100">
            <a:solidFill>
              <a:srgbClr val="55B7A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图形"/>
          <p:cNvSpPr/>
          <p:nvPr userDrawn="1"/>
        </p:nvSpPr>
        <p:spPr>
          <a:xfrm>
            <a:off x="5524500" y="1881505"/>
            <a:ext cx="194945" cy="194945"/>
          </a:xfrm>
          <a:prstGeom prst="ellipse">
            <a:avLst/>
          </a:prstGeom>
          <a:solidFill>
            <a:srgbClr val="55B7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思源黑体 CN Normal" panose="020B0500000000000000" charset="-122"/>
            </a:endParaRPr>
          </a:p>
        </p:txBody>
      </p:sp>
      <p:sp>
        <p:nvSpPr>
          <p:cNvPr id="13" name="图形"/>
          <p:cNvSpPr/>
          <p:nvPr userDrawn="1"/>
        </p:nvSpPr>
        <p:spPr>
          <a:xfrm>
            <a:off x="5897880" y="1232535"/>
            <a:ext cx="513715" cy="513715"/>
          </a:xfrm>
          <a:prstGeom prst="ellipse">
            <a:avLst/>
          </a:prstGeom>
          <a:solidFill>
            <a:srgbClr val="FFBE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思源黑体 CN Normal" panose="020B0500000000000000" charset="-122"/>
            </a:endParaRPr>
          </a:p>
        </p:txBody>
      </p:sp>
      <p:sp>
        <p:nvSpPr>
          <p:cNvPr id="14" name="图形"/>
          <p:cNvSpPr/>
          <p:nvPr userDrawn="1"/>
        </p:nvSpPr>
        <p:spPr>
          <a:xfrm>
            <a:off x="10904855" y="-657860"/>
            <a:ext cx="1890395" cy="1890395"/>
          </a:xfrm>
          <a:prstGeom prst="ellipse">
            <a:avLst/>
          </a:prstGeom>
          <a:solidFill>
            <a:srgbClr val="FFBE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思源黑体 CN Normal" panose="020B0500000000000000" charset="-122"/>
            </a:endParaRPr>
          </a:p>
        </p:txBody>
      </p:sp>
    </p:spTree>
  </p:cSld>
  <p:clrMapOvr>
    <a:masterClrMapping/>
  </p:clrMapOvr>
  <p:transition advTm="2000">
    <p:wedg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-1270" y="1270"/>
            <a:ext cx="12191365" cy="6856730"/>
          </a:xfrm>
          <a:prstGeom prst="rect">
            <a:avLst/>
          </a:prstGeom>
          <a:solidFill>
            <a:srgbClr val="55B7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思源黑体 CN Normal" panose="020B0500000000000000" charset="-122"/>
            </a:endParaRPr>
          </a:p>
        </p:txBody>
      </p:sp>
      <p:sp>
        <p:nvSpPr>
          <p:cNvPr id="19" name="椭圆 18"/>
          <p:cNvSpPr/>
          <p:nvPr userDrawn="1"/>
        </p:nvSpPr>
        <p:spPr>
          <a:xfrm flipH="1">
            <a:off x="-792480" y="-491490"/>
            <a:ext cx="2609215" cy="2609215"/>
          </a:xfrm>
          <a:prstGeom prst="ellipse">
            <a:avLst/>
          </a:prstGeom>
          <a:solidFill>
            <a:srgbClr val="FFBE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思源黑体 CN Normal" panose="020B0500000000000000" charset="-122"/>
            </a:endParaRPr>
          </a:p>
        </p:txBody>
      </p:sp>
      <p:sp>
        <p:nvSpPr>
          <p:cNvPr id="4" name="椭圆 3"/>
          <p:cNvSpPr/>
          <p:nvPr userDrawn="1"/>
        </p:nvSpPr>
        <p:spPr>
          <a:xfrm flipH="1">
            <a:off x="9194165" y="-1394460"/>
            <a:ext cx="4415155" cy="4415155"/>
          </a:xfrm>
          <a:prstGeom prst="ellipse">
            <a:avLst/>
          </a:prstGeom>
          <a:solidFill>
            <a:srgbClr val="FFBE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思源黑体 CN Normal" panose="020B0500000000000000" charset="-122"/>
            </a:endParaRPr>
          </a:p>
        </p:txBody>
      </p:sp>
      <p:sp>
        <p:nvSpPr>
          <p:cNvPr id="7" name="矩形 6"/>
          <p:cNvSpPr/>
          <p:nvPr userDrawn="1"/>
        </p:nvSpPr>
        <p:spPr>
          <a:xfrm>
            <a:off x="406400" y="429895"/>
            <a:ext cx="11376660" cy="599694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思源黑体 CN Normal" panose="020B0500000000000000" charset="-122"/>
            </a:endParaRPr>
          </a:p>
        </p:txBody>
      </p:sp>
      <p:grpSp>
        <p:nvGrpSpPr>
          <p:cNvPr id="13" name="组合 12"/>
          <p:cNvGrpSpPr/>
          <p:nvPr userDrawn="1"/>
        </p:nvGrpSpPr>
        <p:grpSpPr>
          <a:xfrm>
            <a:off x="605790" y="777240"/>
            <a:ext cx="551180" cy="551180"/>
            <a:chOff x="9206" y="7787"/>
            <a:chExt cx="548" cy="548"/>
          </a:xfrm>
        </p:grpSpPr>
        <p:sp>
          <p:nvSpPr>
            <p:cNvPr id="71" name="椭圆 70"/>
            <p:cNvSpPr/>
            <p:nvPr/>
          </p:nvSpPr>
          <p:spPr>
            <a:xfrm>
              <a:off x="9206" y="7787"/>
              <a:ext cx="548" cy="548"/>
            </a:xfrm>
            <a:prstGeom prst="ellipse">
              <a:avLst/>
            </a:prstGeom>
            <a:solidFill>
              <a:srgbClr val="55B7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思源黑体 CN Normal" panose="020B0500000000000000" charset="-122"/>
              </a:endParaRPr>
            </a:p>
          </p:txBody>
        </p:sp>
        <p:pic>
          <p:nvPicPr>
            <p:cNvPr id="72" name="图片 71" descr="303b32313533373635313bbbe3b1a8d5df"/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9292" y="7873"/>
              <a:ext cx="376" cy="376"/>
            </a:xfrm>
            <a:prstGeom prst="rect">
              <a:avLst/>
            </a:prstGeom>
          </p:spPr>
        </p:pic>
      </p:grpSp>
    </p:spTree>
  </p:cSld>
  <p:clrMapOvr>
    <a:masterClrMapping/>
  </p:clrMapOvr>
  <p:transition advTm="2000">
    <p:wedge/>
  </p:transition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advTm="2000">
    <p:wedge/>
  </p:transition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-1270" y="1270"/>
            <a:ext cx="12191365" cy="6856730"/>
          </a:xfrm>
          <a:prstGeom prst="rect">
            <a:avLst/>
          </a:prstGeom>
          <a:solidFill>
            <a:srgbClr val="55B7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思源黑体 CN Normal" panose="020B0500000000000000" charset="-122"/>
            </a:endParaRPr>
          </a:p>
        </p:txBody>
      </p:sp>
      <p:sp>
        <p:nvSpPr>
          <p:cNvPr id="19" name="椭圆 18"/>
          <p:cNvSpPr/>
          <p:nvPr userDrawn="1"/>
        </p:nvSpPr>
        <p:spPr>
          <a:xfrm flipH="1">
            <a:off x="-792480" y="-491490"/>
            <a:ext cx="2609215" cy="2609215"/>
          </a:xfrm>
          <a:prstGeom prst="ellipse">
            <a:avLst/>
          </a:prstGeom>
          <a:solidFill>
            <a:srgbClr val="FFBE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思源黑体 CN Normal" panose="020B0500000000000000" charset="-122"/>
            </a:endParaRPr>
          </a:p>
        </p:txBody>
      </p:sp>
      <p:sp>
        <p:nvSpPr>
          <p:cNvPr id="4" name="椭圆 3"/>
          <p:cNvSpPr/>
          <p:nvPr userDrawn="1"/>
        </p:nvSpPr>
        <p:spPr>
          <a:xfrm flipH="1">
            <a:off x="9194165" y="-1394460"/>
            <a:ext cx="4415155" cy="4415155"/>
          </a:xfrm>
          <a:prstGeom prst="ellipse">
            <a:avLst/>
          </a:prstGeom>
          <a:solidFill>
            <a:srgbClr val="FFBE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思源黑体 CN Normal" panose="020B0500000000000000" charset="-122"/>
            </a:endParaRPr>
          </a:p>
        </p:txBody>
      </p:sp>
      <p:sp>
        <p:nvSpPr>
          <p:cNvPr id="7" name="矩形 6"/>
          <p:cNvSpPr/>
          <p:nvPr userDrawn="1"/>
        </p:nvSpPr>
        <p:spPr>
          <a:xfrm>
            <a:off x="406400" y="429895"/>
            <a:ext cx="11376660" cy="599694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思源黑体 CN Normal" panose="020B0500000000000000" charset="-122"/>
            </a:endParaRPr>
          </a:p>
        </p:txBody>
      </p:sp>
      <p:grpSp>
        <p:nvGrpSpPr>
          <p:cNvPr id="13" name="组合 12"/>
          <p:cNvGrpSpPr/>
          <p:nvPr userDrawn="1"/>
        </p:nvGrpSpPr>
        <p:grpSpPr>
          <a:xfrm>
            <a:off x="605790" y="777240"/>
            <a:ext cx="551180" cy="551180"/>
            <a:chOff x="9206" y="7787"/>
            <a:chExt cx="548" cy="548"/>
          </a:xfrm>
        </p:grpSpPr>
        <p:sp>
          <p:nvSpPr>
            <p:cNvPr id="71" name="椭圆 70"/>
            <p:cNvSpPr/>
            <p:nvPr/>
          </p:nvSpPr>
          <p:spPr>
            <a:xfrm>
              <a:off x="9206" y="7787"/>
              <a:ext cx="548" cy="548"/>
            </a:xfrm>
            <a:prstGeom prst="ellipse">
              <a:avLst/>
            </a:prstGeom>
            <a:solidFill>
              <a:srgbClr val="55B7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思源黑体 CN Normal" panose="020B0500000000000000" charset="-122"/>
              </a:endParaRPr>
            </a:p>
          </p:txBody>
        </p:sp>
        <p:pic>
          <p:nvPicPr>
            <p:cNvPr id="72" name="图片 71" descr="303b32313533373635313bbbe3b1a8d5df"/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9292" y="7873"/>
              <a:ext cx="376" cy="376"/>
            </a:xfrm>
            <a:prstGeom prst="rect">
              <a:avLst/>
            </a:prstGeom>
          </p:spPr>
        </p:pic>
      </p:grpSp>
    </p:spTree>
  </p:cSld>
  <p:clrMapOvr>
    <a:masterClrMapping/>
  </p:clrMapOvr>
  <p:transition advTm="2000">
    <p:wedge/>
  </p:transition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 descr="渐变背景7-01"/>
          <p:cNvPicPr>
            <a:picLocks noChangeAspect="1"/>
          </p:cNvPicPr>
          <p:nvPr userDrawn="1"/>
        </p:nvPicPr>
        <p:blipFill>
          <a:blip r:embed="rId2"/>
          <a:srcRect l="24694"/>
          <a:stretch>
            <a:fillRect/>
          </a:stretch>
        </p:blipFill>
        <p:spPr>
          <a:xfrm rot="16200000">
            <a:off x="2644775" y="-2689225"/>
            <a:ext cx="6882765" cy="12211050"/>
          </a:xfrm>
          <a:prstGeom prst="rect">
            <a:avLst/>
          </a:prstGeom>
        </p:spPr>
      </p:pic>
      <p:sp>
        <p:nvSpPr>
          <p:cNvPr id="8" name="圆角矩形 7"/>
          <p:cNvSpPr/>
          <p:nvPr userDrawn="1"/>
        </p:nvSpPr>
        <p:spPr>
          <a:xfrm>
            <a:off x="254000" y="266700"/>
            <a:ext cx="11682095" cy="6325235"/>
          </a:xfrm>
          <a:prstGeom prst="roundRect">
            <a:avLst>
              <a:gd name="adj" fmla="val 3744"/>
            </a:avLst>
          </a:pr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latin typeface="zihun219hao-mengquluoliti" panose="00000500000000000000" pitchFamily="2" charset="-122"/>
              <a:ea typeface="zihun219hao-mengquluoliti" panose="00000500000000000000" pitchFamily="2" charset="-122"/>
              <a:cs typeface="+mn-ea"/>
              <a:sym typeface="zihun219hao-mengquluoliti" panose="00000500000000000000" pitchFamily="2" charset="-122"/>
            </a:endParaRPr>
          </a:p>
        </p:txBody>
      </p:sp>
    </p:spTree>
  </p:cSld>
  <p:clrMapOvr>
    <a:masterClrMapping/>
  </p:clrMapOvr>
  <p:transition advTm="2000">
    <p:wedge/>
  </p:transition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-1270" y="1270"/>
            <a:ext cx="12191365" cy="6856730"/>
          </a:xfrm>
          <a:prstGeom prst="rect">
            <a:avLst/>
          </a:prstGeom>
          <a:solidFill>
            <a:srgbClr val="55B7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思源黑体 CN Normal" panose="020B0500000000000000" charset="-122"/>
            </a:endParaRPr>
          </a:p>
        </p:txBody>
      </p:sp>
      <p:sp>
        <p:nvSpPr>
          <p:cNvPr id="19" name="椭圆 18"/>
          <p:cNvSpPr/>
          <p:nvPr userDrawn="1"/>
        </p:nvSpPr>
        <p:spPr>
          <a:xfrm flipH="1">
            <a:off x="-792480" y="-491490"/>
            <a:ext cx="2609215" cy="2609215"/>
          </a:xfrm>
          <a:prstGeom prst="ellipse">
            <a:avLst/>
          </a:prstGeom>
          <a:solidFill>
            <a:srgbClr val="FFBE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思源黑体 CN Normal" panose="020B0500000000000000" charset="-122"/>
            </a:endParaRPr>
          </a:p>
        </p:txBody>
      </p:sp>
      <p:sp>
        <p:nvSpPr>
          <p:cNvPr id="4" name="椭圆 3"/>
          <p:cNvSpPr/>
          <p:nvPr userDrawn="1"/>
        </p:nvSpPr>
        <p:spPr>
          <a:xfrm flipH="1">
            <a:off x="9194165" y="-1394460"/>
            <a:ext cx="4415155" cy="4415155"/>
          </a:xfrm>
          <a:prstGeom prst="ellipse">
            <a:avLst/>
          </a:prstGeom>
          <a:solidFill>
            <a:srgbClr val="FFBE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思源黑体 CN Normal" panose="020B0500000000000000" charset="-122"/>
            </a:endParaRPr>
          </a:p>
        </p:txBody>
      </p:sp>
      <p:sp>
        <p:nvSpPr>
          <p:cNvPr id="7" name="矩形 6"/>
          <p:cNvSpPr/>
          <p:nvPr userDrawn="1"/>
        </p:nvSpPr>
        <p:spPr>
          <a:xfrm>
            <a:off x="406400" y="429895"/>
            <a:ext cx="11376660" cy="599694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思源黑体 CN Normal" panose="020B0500000000000000" charset="-122"/>
            </a:endParaRPr>
          </a:p>
        </p:txBody>
      </p:sp>
      <p:grpSp>
        <p:nvGrpSpPr>
          <p:cNvPr id="13" name="组合 12"/>
          <p:cNvGrpSpPr/>
          <p:nvPr userDrawn="1"/>
        </p:nvGrpSpPr>
        <p:grpSpPr>
          <a:xfrm>
            <a:off x="605790" y="777240"/>
            <a:ext cx="551180" cy="551180"/>
            <a:chOff x="9206" y="7787"/>
            <a:chExt cx="548" cy="548"/>
          </a:xfrm>
        </p:grpSpPr>
        <p:sp>
          <p:nvSpPr>
            <p:cNvPr id="71" name="椭圆 70"/>
            <p:cNvSpPr/>
            <p:nvPr/>
          </p:nvSpPr>
          <p:spPr>
            <a:xfrm>
              <a:off x="9206" y="7787"/>
              <a:ext cx="548" cy="548"/>
            </a:xfrm>
            <a:prstGeom prst="ellipse">
              <a:avLst/>
            </a:prstGeom>
            <a:solidFill>
              <a:srgbClr val="55B7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思源黑体 CN Normal" panose="020B0500000000000000" charset="-122"/>
              </a:endParaRPr>
            </a:p>
          </p:txBody>
        </p:sp>
        <p:pic>
          <p:nvPicPr>
            <p:cNvPr id="72" name="图片 71" descr="303b32313533373635313bbbe3b1a8d5df"/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9292" y="7873"/>
              <a:ext cx="376" cy="376"/>
            </a:xfrm>
            <a:prstGeom prst="rect">
              <a:avLst/>
            </a:prstGeom>
          </p:spPr>
        </p:pic>
      </p:grpSp>
    </p:spTree>
  </p:cSld>
  <p:clrMapOvr>
    <a:masterClrMapping/>
  </p:clrMapOvr>
  <p:transition advTm="2000">
    <p:wedge/>
  </p:transition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-1270" y="1270"/>
            <a:ext cx="12191365" cy="6856730"/>
          </a:xfrm>
          <a:prstGeom prst="rect">
            <a:avLst/>
          </a:prstGeom>
          <a:solidFill>
            <a:srgbClr val="55B7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思源黑体 CN Normal" panose="020B0500000000000000" charset="-122"/>
            </a:endParaRPr>
          </a:p>
        </p:txBody>
      </p:sp>
      <p:sp>
        <p:nvSpPr>
          <p:cNvPr id="19" name="椭圆 18"/>
          <p:cNvSpPr/>
          <p:nvPr userDrawn="1"/>
        </p:nvSpPr>
        <p:spPr>
          <a:xfrm flipH="1">
            <a:off x="-792480" y="-491490"/>
            <a:ext cx="2609215" cy="2609215"/>
          </a:xfrm>
          <a:prstGeom prst="ellipse">
            <a:avLst/>
          </a:prstGeom>
          <a:solidFill>
            <a:srgbClr val="FFBE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思源黑体 CN Normal" panose="020B0500000000000000" charset="-122"/>
            </a:endParaRPr>
          </a:p>
        </p:txBody>
      </p:sp>
      <p:sp>
        <p:nvSpPr>
          <p:cNvPr id="4" name="椭圆 3"/>
          <p:cNvSpPr/>
          <p:nvPr userDrawn="1"/>
        </p:nvSpPr>
        <p:spPr>
          <a:xfrm flipH="1">
            <a:off x="9194165" y="-1394460"/>
            <a:ext cx="4415155" cy="4415155"/>
          </a:xfrm>
          <a:prstGeom prst="ellipse">
            <a:avLst/>
          </a:prstGeom>
          <a:solidFill>
            <a:srgbClr val="FFBE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思源黑体 CN Normal" panose="020B0500000000000000" charset="-122"/>
            </a:endParaRPr>
          </a:p>
        </p:txBody>
      </p:sp>
      <p:sp>
        <p:nvSpPr>
          <p:cNvPr id="7" name="矩形 6"/>
          <p:cNvSpPr/>
          <p:nvPr userDrawn="1"/>
        </p:nvSpPr>
        <p:spPr>
          <a:xfrm>
            <a:off x="406400" y="429895"/>
            <a:ext cx="11376660" cy="599694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思源黑体 CN Normal" panose="020B0500000000000000" charset="-122"/>
            </a:endParaRPr>
          </a:p>
        </p:txBody>
      </p:sp>
      <p:grpSp>
        <p:nvGrpSpPr>
          <p:cNvPr id="13" name="组合 12"/>
          <p:cNvGrpSpPr/>
          <p:nvPr userDrawn="1"/>
        </p:nvGrpSpPr>
        <p:grpSpPr>
          <a:xfrm>
            <a:off x="605790" y="777240"/>
            <a:ext cx="551180" cy="551180"/>
            <a:chOff x="9206" y="7787"/>
            <a:chExt cx="548" cy="548"/>
          </a:xfrm>
        </p:grpSpPr>
        <p:sp>
          <p:nvSpPr>
            <p:cNvPr id="71" name="椭圆 70"/>
            <p:cNvSpPr/>
            <p:nvPr/>
          </p:nvSpPr>
          <p:spPr>
            <a:xfrm>
              <a:off x="9206" y="7787"/>
              <a:ext cx="548" cy="548"/>
            </a:xfrm>
            <a:prstGeom prst="ellipse">
              <a:avLst/>
            </a:prstGeom>
            <a:solidFill>
              <a:srgbClr val="55B7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思源黑体 CN Normal" panose="020B0500000000000000" charset="-122"/>
              </a:endParaRPr>
            </a:p>
          </p:txBody>
        </p:sp>
        <p:pic>
          <p:nvPicPr>
            <p:cNvPr id="72" name="图片 71" descr="303b32313533373635313bbbe3b1a8d5df"/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9292" y="7873"/>
              <a:ext cx="376" cy="376"/>
            </a:xfrm>
            <a:prstGeom prst="rect">
              <a:avLst/>
            </a:prstGeom>
          </p:spPr>
        </p:pic>
      </p:grpSp>
    </p:spTree>
  </p:cSld>
  <p:clrMapOvr>
    <a:masterClrMapping/>
  </p:clrMapOvr>
  <p:transition advTm="2000">
    <p:wedge/>
  </p:transition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-1270" y="1270"/>
            <a:ext cx="12191365" cy="6856730"/>
          </a:xfrm>
          <a:prstGeom prst="rect">
            <a:avLst/>
          </a:prstGeom>
          <a:solidFill>
            <a:srgbClr val="55B7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思源黑体 CN Normal" panose="020B0500000000000000" charset="-122"/>
            </a:endParaRPr>
          </a:p>
        </p:txBody>
      </p:sp>
      <p:sp>
        <p:nvSpPr>
          <p:cNvPr id="19" name="椭圆 18"/>
          <p:cNvSpPr/>
          <p:nvPr userDrawn="1"/>
        </p:nvSpPr>
        <p:spPr>
          <a:xfrm flipH="1">
            <a:off x="-792480" y="-491490"/>
            <a:ext cx="2609215" cy="2609215"/>
          </a:xfrm>
          <a:prstGeom prst="ellipse">
            <a:avLst/>
          </a:prstGeom>
          <a:solidFill>
            <a:srgbClr val="FFBE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思源黑体 CN Normal" panose="020B0500000000000000" charset="-122"/>
            </a:endParaRPr>
          </a:p>
        </p:txBody>
      </p:sp>
      <p:sp>
        <p:nvSpPr>
          <p:cNvPr id="4" name="椭圆 3"/>
          <p:cNvSpPr/>
          <p:nvPr userDrawn="1"/>
        </p:nvSpPr>
        <p:spPr>
          <a:xfrm flipH="1">
            <a:off x="9194165" y="-1394460"/>
            <a:ext cx="4415155" cy="4415155"/>
          </a:xfrm>
          <a:prstGeom prst="ellipse">
            <a:avLst/>
          </a:prstGeom>
          <a:solidFill>
            <a:srgbClr val="FFBE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思源黑体 CN Normal" panose="020B0500000000000000" charset="-122"/>
            </a:endParaRPr>
          </a:p>
        </p:txBody>
      </p:sp>
      <p:sp>
        <p:nvSpPr>
          <p:cNvPr id="7" name="矩形 6"/>
          <p:cNvSpPr/>
          <p:nvPr userDrawn="1"/>
        </p:nvSpPr>
        <p:spPr>
          <a:xfrm>
            <a:off x="406400" y="429895"/>
            <a:ext cx="11376660" cy="599694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思源黑体 CN Normal" panose="020B0500000000000000" charset="-122"/>
            </a:endParaRPr>
          </a:p>
        </p:txBody>
      </p:sp>
      <p:grpSp>
        <p:nvGrpSpPr>
          <p:cNvPr id="13" name="组合 12"/>
          <p:cNvGrpSpPr/>
          <p:nvPr userDrawn="1"/>
        </p:nvGrpSpPr>
        <p:grpSpPr>
          <a:xfrm>
            <a:off x="605790" y="777240"/>
            <a:ext cx="551180" cy="551180"/>
            <a:chOff x="9206" y="7787"/>
            <a:chExt cx="548" cy="548"/>
          </a:xfrm>
        </p:grpSpPr>
        <p:sp>
          <p:nvSpPr>
            <p:cNvPr id="71" name="椭圆 70"/>
            <p:cNvSpPr/>
            <p:nvPr/>
          </p:nvSpPr>
          <p:spPr>
            <a:xfrm>
              <a:off x="9206" y="7787"/>
              <a:ext cx="548" cy="548"/>
            </a:xfrm>
            <a:prstGeom prst="ellipse">
              <a:avLst/>
            </a:prstGeom>
            <a:solidFill>
              <a:srgbClr val="55B7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思源黑体 CN Normal" panose="020B0500000000000000" charset="-122"/>
              </a:endParaRPr>
            </a:p>
          </p:txBody>
        </p:sp>
        <p:pic>
          <p:nvPicPr>
            <p:cNvPr id="72" name="图片 71" descr="303b32313533373635313bbbe3b1a8d5df"/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9292" y="7873"/>
              <a:ext cx="376" cy="376"/>
            </a:xfrm>
            <a:prstGeom prst="rect">
              <a:avLst/>
            </a:prstGeom>
          </p:spPr>
        </p:pic>
      </p:grpSp>
    </p:spTree>
  </p:cSld>
  <p:clrMapOvr>
    <a:masterClrMapping/>
  </p:clrMapOvr>
  <p:transition advTm="2000">
    <p:wedge/>
  </p:transition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-1270" y="1270"/>
            <a:ext cx="12191365" cy="6856730"/>
          </a:xfrm>
          <a:prstGeom prst="rect">
            <a:avLst/>
          </a:prstGeom>
          <a:solidFill>
            <a:srgbClr val="55B7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思源黑体 CN Normal" panose="020B0500000000000000" charset="-122"/>
            </a:endParaRPr>
          </a:p>
        </p:txBody>
      </p:sp>
      <p:sp>
        <p:nvSpPr>
          <p:cNvPr id="19" name="椭圆 18"/>
          <p:cNvSpPr/>
          <p:nvPr userDrawn="1"/>
        </p:nvSpPr>
        <p:spPr>
          <a:xfrm flipH="1">
            <a:off x="-792480" y="-491490"/>
            <a:ext cx="2609215" cy="2609215"/>
          </a:xfrm>
          <a:prstGeom prst="ellipse">
            <a:avLst/>
          </a:prstGeom>
          <a:solidFill>
            <a:srgbClr val="FFBE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思源黑体 CN Normal" panose="020B0500000000000000" charset="-122"/>
            </a:endParaRPr>
          </a:p>
        </p:txBody>
      </p:sp>
      <p:sp>
        <p:nvSpPr>
          <p:cNvPr id="4" name="椭圆 3"/>
          <p:cNvSpPr/>
          <p:nvPr userDrawn="1"/>
        </p:nvSpPr>
        <p:spPr>
          <a:xfrm flipH="1">
            <a:off x="9194165" y="-1394460"/>
            <a:ext cx="4415155" cy="4415155"/>
          </a:xfrm>
          <a:prstGeom prst="ellipse">
            <a:avLst/>
          </a:prstGeom>
          <a:solidFill>
            <a:srgbClr val="FFBE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思源黑体 CN Normal" panose="020B0500000000000000" charset="-122"/>
            </a:endParaRPr>
          </a:p>
        </p:txBody>
      </p:sp>
      <p:sp>
        <p:nvSpPr>
          <p:cNvPr id="7" name="矩形 6"/>
          <p:cNvSpPr/>
          <p:nvPr userDrawn="1"/>
        </p:nvSpPr>
        <p:spPr>
          <a:xfrm>
            <a:off x="406400" y="429895"/>
            <a:ext cx="11376660" cy="599694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思源黑体 CN Normal" panose="020B0500000000000000" charset="-122"/>
            </a:endParaRPr>
          </a:p>
        </p:txBody>
      </p:sp>
      <p:grpSp>
        <p:nvGrpSpPr>
          <p:cNvPr id="13" name="组合 12"/>
          <p:cNvGrpSpPr/>
          <p:nvPr userDrawn="1"/>
        </p:nvGrpSpPr>
        <p:grpSpPr>
          <a:xfrm>
            <a:off x="605790" y="777240"/>
            <a:ext cx="551180" cy="551180"/>
            <a:chOff x="9206" y="7787"/>
            <a:chExt cx="548" cy="548"/>
          </a:xfrm>
        </p:grpSpPr>
        <p:sp>
          <p:nvSpPr>
            <p:cNvPr id="71" name="椭圆 70"/>
            <p:cNvSpPr/>
            <p:nvPr/>
          </p:nvSpPr>
          <p:spPr>
            <a:xfrm>
              <a:off x="9206" y="7787"/>
              <a:ext cx="548" cy="548"/>
            </a:xfrm>
            <a:prstGeom prst="ellipse">
              <a:avLst/>
            </a:prstGeom>
            <a:solidFill>
              <a:srgbClr val="55B7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思源黑体 CN Normal" panose="020B0500000000000000" charset="-122"/>
              </a:endParaRPr>
            </a:p>
          </p:txBody>
        </p:sp>
        <p:pic>
          <p:nvPicPr>
            <p:cNvPr id="72" name="图片 71" descr="303b32313533373635313bbbe3b1a8d5df"/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9292" y="7873"/>
              <a:ext cx="376" cy="376"/>
            </a:xfrm>
            <a:prstGeom prst="rect">
              <a:avLst/>
            </a:prstGeom>
          </p:spPr>
        </p:pic>
      </p:grpSp>
    </p:spTree>
  </p:cSld>
  <p:clrMapOvr>
    <a:masterClrMapping/>
  </p:clrMapOvr>
  <p:transition advTm="2000">
    <p:wedge/>
  </p:transition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2000">
    <p:wedge/>
  </p:transition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图形"/>
          <p:cNvSpPr/>
          <p:nvPr userDrawn="1"/>
        </p:nvSpPr>
        <p:spPr>
          <a:xfrm>
            <a:off x="635" y="-4445"/>
            <a:ext cx="12191365" cy="6867525"/>
          </a:xfrm>
          <a:prstGeom prst="rect">
            <a:avLst/>
          </a:prstGeom>
          <a:solidFill>
            <a:srgbClr val="55B7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思源黑体 CN Normal" panose="020B0500000000000000" charset="-122"/>
            </a:endParaRPr>
          </a:p>
        </p:txBody>
      </p:sp>
      <p:sp>
        <p:nvSpPr>
          <p:cNvPr id="30" name="图形"/>
          <p:cNvSpPr/>
          <p:nvPr userDrawn="1"/>
        </p:nvSpPr>
        <p:spPr>
          <a:xfrm flipH="1">
            <a:off x="9877425" y="4608830"/>
            <a:ext cx="3295015" cy="3295015"/>
          </a:xfrm>
          <a:prstGeom prst="ellipse">
            <a:avLst/>
          </a:prstGeom>
          <a:solidFill>
            <a:srgbClr val="FFBE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思源黑体 CN Normal" panose="020B0500000000000000" charset="-122"/>
            </a:endParaRPr>
          </a:p>
        </p:txBody>
      </p:sp>
      <p:sp>
        <p:nvSpPr>
          <p:cNvPr id="31" name="图形"/>
          <p:cNvSpPr/>
          <p:nvPr userDrawn="1"/>
        </p:nvSpPr>
        <p:spPr>
          <a:xfrm>
            <a:off x="-1859915" y="-1424305"/>
            <a:ext cx="6671945" cy="6671945"/>
          </a:xfrm>
          <a:prstGeom prst="ellipse">
            <a:avLst/>
          </a:prstGeom>
          <a:solidFill>
            <a:srgbClr val="FFBE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思源黑体 CN Normal" panose="020B0500000000000000" charset="-122"/>
            </a:endParaRPr>
          </a:p>
        </p:txBody>
      </p:sp>
      <p:sp>
        <p:nvSpPr>
          <p:cNvPr id="14" name="图形"/>
          <p:cNvSpPr/>
          <p:nvPr userDrawn="1"/>
        </p:nvSpPr>
        <p:spPr>
          <a:xfrm>
            <a:off x="541020" y="557530"/>
            <a:ext cx="11110595" cy="5743575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思源黑体 CN Normal" panose="020B0500000000000000" charset="-122"/>
            </a:endParaRPr>
          </a:p>
        </p:txBody>
      </p:sp>
      <p:pic>
        <p:nvPicPr>
          <p:cNvPr id="15" name="图形" descr="g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14020" y="1282065"/>
            <a:ext cx="5227955" cy="5227955"/>
          </a:xfrm>
          <a:prstGeom prst="rect">
            <a:avLst/>
          </a:prstGeom>
        </p:spPr>
      </p:pic>
      <p:sp>
        <p:nvSpPr>
          <p:cNvPr id="32" name="图形"/>
          <p:cNvSpPr/>
          <p:nvPr userDrawn="1"/>
        </p:nvSpPr>
        <p:spPr>
          <a:xfrm>
            <a:off x="386080" y="372428"/>
            <a:ext cx="11420475" cy="6113780"/>
          </a:xfrm>
          <a:prstGeom prst="rect">
            <a:avLst/>
          </a:prstGeom>
          <a:noFill/>
          <a:ln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思源黑体 CN Normal" panose="020B0500000000000000" charset="-122"/>
            </a:endParaRPr>
          </a:p>
        </p:txBody>
      </p:sp>
      <p:sp>
        <p:nvSpPr>
          <p:cNvPr id="11" name="圆角矩形 10"/>
          <p:cNvSpPr/>
          <p:nvPr userDrawn="1"/>
        </p:nvSpPr>
        <p:spPr>
          <a:xfrm>
            <a:off x="7719060" y="1110615"/>
            <a:ext cx="1008000" cy="288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圆角矩形 11"/>
          <p:cNvSpPr/>
          <p:nvPr userDrawn="1"/>
        </p:nvSpPr>
        <p:spPr>
          <a:xfrm>
            <a:off x="10303765" y="1110615"/>
            <a:ext cx="1007745" cy="288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圆角矩形 12"/>
          <p:cNvSpPr/>
          <p:nvPr userDrawn="1"/>
        </p:nvSpPr>
        <p:spPr>
          <a:xfrm>
            <a:off x="9011540" y="1110615"/>
            <a:ext cx="1007745" cy="288000"/>
          </a:xfrm>
          <a:prstGeom prst="roundRect">
            <a:avLst>
              <a:gd name="adj" fmla="val 50000"/>
            </a:avLst>
          </a:prstGeom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ransition advTm="2000">
    <p:wedge/>
  </p:transition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-1270" y="1270"/>
            <a:ext cx="12191365" cy="6856730"/>
          </a:xfrm>
          <a:prstGeom prst="rect">
            <a:avLst/>
          </a:prstGeom>
          <a:solidFill>
            <a:srgbClr val="55B7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思源黑体 CN Normal" panose="020B0500000000000000" charset="-122"/>
            </a:endParaRPr>
          </a:p>
        </p:txBody>
      </p:sp>
      <p:sp>
        <p:nvSpPr>
          <p:cNvPr id="19" name="椭圆 18"/>
          <p:cNvSpPr/>
          <p:nvPr userDrawn="1"/>
        </p:nvSpPr>
        <p:spPr>
          <a:xfrm flipH="1">
            <a:off x="-792480" y="-491490"/>
            <a:ext cx="2609215" cy="2609215"/>
          </a:xfrm>
          <a:prstGeom prst="ellipse">
            <a:avLst/>
          </a:prstGeom>
          <a:solidFill>
            <a:srgbClr val="FFBE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思源黑体 CN Normal" panose="020B0500000000000000" charset="-122"/>
            </a:endParaRPr>
          </a:p>
        </p:txBody>
      </p:sp>
      <p:sp>
        <p:nvSpPr>
          <p:cNvPr id="4" name="椭圆 3"/>
          <p:cNvSpPr/>
          <p:nvPr userDrawn="1"/>
        </p:nvSpPr>
        <p:spPr>
          <a:xfrm flipH="1">
            <a:off x="9194165" y="-1394460"/>
            <a:ext cx="4415155" cy="4415155"/>
          </a:xfrm>
          <a:prstGeom prst="ellipse">
            <a:avLst/>
          </a:prstGeom>
          <a:solidFill>
            <a:srgbClr val="FFBE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思源黑体 CN Normal" panose="020B0500000000000000" charset="-122"/>
            </a:endParaRPr>
          </a:p>
        </p:txBody>
      </p:sp>
      <p:sp>
        <p:nvSpPr>
          <p:cNvPr id="7" name="矩形 6"/>
          <p:cNvSpPr/>
          <p:nvPr userDrawn="1"/>
        </p:nvSpPr>
        <p:spPr>
          <a:xfrm>
            <a:off x="406400" y="429895"/>
            <a:ext cx="11376660" cy="599694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思源黑体 CN Normal" panose="020B0500000000000000" charset="-122"/>
            </a:endParaRPr>
          </a:p>
        </p:txBody>
      </p:sp>
    </p:spTree>
  </p:cSld>
  <p:clrMapOvr>
    <a:masterClrMapping/>
  </p:clrMapOvr>
  <p:transition advTm="2000">
    <p:wedge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tags" Target="../tags/tag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10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06.xml"/><Relationship Id="rId8" Type="http://schemas.openxmlformats.org/officeDocument/2006/relationships/slideLayout" Target="../slideLayouts/slideLayout105.xml"/><Relationship Id="rId7" Type="http://schemas.openxmlformats.org/officeDocument/2006/relationships/slideLayout" Target="../slideLayouts/slideLayout104.xml"/><Relationship Id="rId6" Type="http://schemas.openxmlformats.org/officeDocument/2006/relationships/slideLayout" Target="../slideLayouts/slideLayout103.xml"/><Relationship Id="rId5" Type="http://schemas.openxmlformats.org/officeDocument/2006/relationships/slideLayout" Target="../slideLayouts/slideLayout102.xml"/><Relationship Id="rId4" Type="http://schemas.openxmlformats.org/officeDocument/2006/relationships/slideLayout" Target="../slideLayouts/slideLayout101.xml"/><Relationship Id="rId3" Type="http://schemas.openxmlformats.org/officeDocument/2006/relationships/slideLayout" Target="../slideLayouts/slideLayout100.xml"/><Relationship Id="rId2" Type="http://schemas.openxmlformats.org/officeDocument/2006/relationships/slideLayout" Target="../slideLayouts/slideLayout99.xml"/><Relationship Id="rId13" Type="http://schemas.openxmlformats.org/officeDocument/2006/relationships/theme" Target="../theme/theme10.xml"/><Relationship Id="rId12" Type="http://schemas.openxmlformats.org/officeDocument/2006/relationships/tags" Target="../tags/tag10.xml"/><Relationship Id="rId11" Type="http://schemas.openxmlformats.org/officeDocument/2006/relationships/slideLayout" Target="../slideLayouts/slideLayout108.xml"/><Relationship Id="rId10" Type="http://schemas.openxmlformats.org/officeDocument/2006/relationships/slideLayout" Target="../slideLayouts/slideLayout107.xml"/><Relationship Id="rId1" Type="http://schemas.openxmlformats.org/officeDocument/2006/relationships/slideLayout" Target="../slideLayouts/slideLayout98.xml"/></Relationships>
</file>

<file path=ppt/slideMasters/_rels/slideMaster1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17.xml"/><Relationship Id="rId8" Type="http://schemas.openxmlformats.org/officeDocument/2006/relationships/slideLayout" Target="../slideLayouts/slideLayout116.xml"/><Relationship Id="rId7" Type="http://schemas.openxmlformats.org/officeDocument/2006/relationships/slideLayout" Target="../slideLayouts/slideLayout115.xml"/><Relationship Id="rId6" Type="http://schemas.openxmlformats.org/officeDocument/2006/relationships/slideLayout" Target="../slideLayouts/slideLayout114.xml"/><Relationship Id="rId5" Type="http://schemas.openxmlformats.org/officeDocument/2006/relationships/slideLayout" Target="../slideLayouts/slideLayout113.xml"/><Relationship Id="rId4" Type="http://schemas.openxmlformats.org/officeDocument/2006/relationships/slideLayout" Target="../slideLayouts/slideLayout112.xml"/><Relationship Id="rId3" Type="http://schemas.openxmlformats.org/officeDocument/2006/relationships/slideLayout" Target="../slideLayouts/slideLayout111.xml"/><Relationship Id="rId2" Type="http://schemas.openxmlformats.org/officeDocument/2006/relationships/slideLayout" Target="../slideLayouts/slideLayout110.xml"/><Relationship Id="rId13" Type="http://schemas.openxmlformats.org/officeDocument/2006/relationships/theme" Target="../theme/theme11.xml"/><Relationship Id="rId12" Type="http://schemas.openxmlformats.org/officeDocument/2006/relationships/tags" Target="../tags/tag11.xml"/><Relationship Id="rId11" Type="http://schemas.openxmlformats.org/officeDocument/2006/relationships/slideLayout" Target="../slideLayouts/slideLayout119.xml"/><Relationship Id="rId10" Type="http://schemas.openxmlformats.org/officeDocument/2006/relationships/slideLayout" Target="../slideLayouts/slideLayout118.xml"/><Relationship Id="rId1" Type="http://schemas.openxmlformats.org/officeDocument/2006/relationships/slideLayout" Target="../slideLayouts/slideLayout109.xml"/></Relationships>
</file>

<file path=ppt/slideMasters/_rels/slideMaster1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28.xml"/><Relationship Id="rId8" Type="http://schemas.openxmlformats.org/officeDocument/2006/relationships/slideLayout" Target="../slideLayouts/slideLayout127.xml"/><Relationship Id="rId7" Type="http://schemas.openxmlformats.org/officeDocument/2006/relationships/slideLayout" Target="../slideLayouts/slideLayout126.xml"/><Relationship Id="rId6" Type="http://schemas.openxmlformats.org/officeDocument/2006/relationships/slideLayout" Target="../slideLayouts/slideLayout125.xml"/><Relationship Id="rId5" Type="http://schemas.openxmlformats.org/officeDocument/2006/relationships/slideLayout" Target="../slideLayouts/slideLayout124.xml"/><Relationship Id="rId4" Type="http://schemas.openxmlformats.org/officeDocument/2006/relationships/slideLayout" Target="../slideLayouts/slideLayout123.xml"/><Relationship Id="rId3" Type="http://schemas.openxmlformats.org/officeDocument/2006/relationships/slideLayout" Target="../slideLayouts/slideLayout122.xml"/><Relationship Id="rId2" Type="http://schemas.openxmlformats.org/officeDocument/2006/relationships/slideLayout" Target="../slideLayouts/slideLayout121.xml"/><Relationship Id="rId13" Type="http://schemas.openxmlformats.org/officeDocument/2006/relationships/theme" Target="../theme/theme12.xml"/><Relationship Id="rId12" Type="http://schemas.openxmlformats.org/officeDocument/2006/relationships/tags" Target="../tags/tag12.xml"/><Relationship Id="rId11" Type="http://schemas.openxmlformats.org/officeDocument/2006/relationships/slideLayout" Target="../slideLayouts/slideLayout130.xml"/><Relationship Id="rId10" Type="http://schemas.openxmlformats.org/officeDocument/2006/relationships/slideLayout" Target="../slideLayouts/slideLayout129.xml"/><Relationship Id="rId1" Type="http://schemas.openxmlformats.org/officeDocument/2006/relationships/slideLayout" Target="../slideLayouts/slideLayout120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1" Type="http://schemas.openxmlformats.org/officeDocument/2006/relationships/theme" Target="../theme/theme2.xml"/><Relationship Id="rId10" Type="http://schemas.openxmlformats.org/officeDocument/2006/relationships/tags" Target="../tags/tag2.xml"/><Relationship Id="rId1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9.xml"/><Relationship Id="rId8" Type="http://schemas.openxmlformats.org/officeDocument/2006/relationships/slideLayout" Target="../slideLayouts/slideLayout28.xml"/><Relationship Id="rId7" Type="http://schemas.openxmlformats.org/officeDocument/2006/relationships/slideLayout" Target="../slideLayouts/slideLayout27.xml"/><Relationship Id="rId6" Type="http://schemas.openxmlformats.org/officeDocument/2006/relationships/slideLayout" Target="../slideLayouts/slideLayout26.xml"/><Relationship Id="rId5" Type="http://schemas.openxmlformats.org/officeDocument/2006/relationships/slideLayout" Target="../slideLayouts/slideLayout25.xml"/><Relationship Id="rId4" Type="http://schemas.openxmlformats.org/officeDocument/2006/relationships/slideLayout" Target="../slideLayouts/slideLayout24.xml"/><Relationship Id="rId3" Type="http://schemas.openxmlformats.org/officeDocument/2006/relationships/slideLayout" Target="../slideLayouts/slideLayout23.xml"/><Relationship Id="rId2" Type="http://schemas.openxmlformats.org/officeDocument/2006/relationships/slideLayout" Target="../slideLayouts/slideLayout22.xml"/><Relationship Id="rId13" Type="http://schemas.openxmlformats.org/officeDocument/2006/relationships/theme" Target="../theme/theme3.xml"/><Relationship Id="rId12" Type="http://schemas.openxmlformats.org/officeDocument/2006/relationships/tags" Target="../tags/tag3.xml"/><Relationship Id="rId11" Type="http://schemas.openxmlformats.org/officeDocument/2006/relationships/slideLayout" Target="../slideLayouts/slideLayout31.xml"/><Relationship Id="rId10" Type="http://schemas.openxmlformats.org/officeDocument/2006/relationships/slideLayout" Target="../slideLayouts/slideLayout30.xml"/><Relationship Id="rId1" Type="http://schemas.openxmlformats.org/officeDocument/2006/relationships/slideLayout" Target="../slideLayouts/slideLayout21.xml"/></Relationships>
</file>

<file path=ppt/slideMasters/_rels/slideMaster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0.xml"/><Relationship Id="rId8" Type="http://schemas.openxmlformats.org/officeDocument/2006/relationships/slideLayout" Target="../slideLayouts/slideLayout39.xml"/><Relationship Id="rId7" Type="http://schemas.openxmlformats.org/officeDocument/2006/relationships/slideLayout" Target="../slideLayouts/slideLayout38.xml"/><Relationship Id="rId6" Type="http://schemas.openxmlformats.org/officeDocument/2006/relationships/slideLayout" Target="../slideLayouts/slideLayout37.xml"/><Relationship Id="rId5" Type="http://schemas.openxmlformats.org/officeDocument/2006/relationships/slideLayout" Target="../slideLayouts/slideLayout36.xml"/><Relationship Id="rId4" Type="http://schemas.openxmlformats.org/officeDocument/2006/relationships/slideLayout" Target="../slideLayouts/slideLayout35.xml"/><Relationship Id="rId3" Type="http://schemas.openxmlformats.org/officeDocument/2006/relationships/slideLayout" Target="../slideLayouts/slideLayout34.xml"/><Relationship Id="rId2" Type="http://schemas.openxmlformats.org/officeDocument/2006/relationships/slideLayout" Target="../slideLayouts/slideLayout33.xml"/><Relationship Id="rId13" Type="http://schemas.openxmlformats.org/officeDocument/2006/relationships/theme" Target="../theme/theme4.xml"/><Relationship Id="rId12" Type="http://schemas.openxmlformats.org/officeDocument/2006/relationships/tags" Target="../tags/tag4.xml"/><Relationship Id="rId11" Type="http://schemas.openxmlformats.org/officeDocument/2006/relationships/slideLayout" Target="../slideLayouts/slideLayout42.xml"/><Relationship Id="rId10" Type="http://schemas.openxmlformats.org/officeDocument/2006/relationships/slideLayout" Target="../slideLayouts/slideLayout41.xml"/><Relationship Id="rId1" Type="http://schemas.openxmlformats.org/officeDocument/2006/relationships/slideLayout" Target="../slideLayouts/slideLayout32.xml"/></Relationships>
</file>

<file path=ppt/slideMasters/_rels/slideMaster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51.xml"/><Relationship Id="rId8" Type="http://schemas.openxmlformats.org/officeDocument/2006/relationships/slideLayout" Target="../slideLayouts/slideLayout50.xml"/><Relationship Id="rId7" Type="http://schemas.openxmlformats.org/officeDocument/2006/relationships/slideLayout" Target="../slideLayouts/slideLayout49.xml"/><Relationship Id="rId6" Type="http://schemas.openxmlformats.org/officeDocument/2006/relationships/slideLayout" Target="../slideLayouts/slideLayout48.xml"/><Relationship Id="rId5" Type="http://schemas.openxmlformats.org/officeDocument/2006/relationships/slideLayout" Target="../slideLayouts/slideLayout47.xml"/><Relationship Id="rId4" Type="http://schemas.openxmlformats.org/officeDocument/2006/relationships/slideLayout" Target="../slideLayouts/slideLayout46.xml"/><Relationship Id="rId3" Type="http://schemas.openxmlformats.org/officeDocument/2006/relationships/slideLayout" Target="../slideLayouts/slideLayout45.xml"/><Relationship Id="rId2" Type="http://schemas.openxmlformats.org/officeDocument/2006/relationships/slideLayout" Target="../slideLayouts/slideLayout44.xml"/><Relationship Id="rId13" Type="http://schemas.openxmlformats.org/officeDocument/2006/relationships/theme" Target="../theme/theme5.xml"/><Relationship Id="rId12" Type="http://schemas.openxmlformats.org/officeDocument/2006/relationships/tags" Target="../tags/tag5.xml"/><Relationship Id="rId11" Type="http://schemas.openxmlformats.org/officeDocument/2006/relationships/slideLayout" Target="../slideLayouts/slideLayout53.xml"/><Relationship Id="rId10" Type="http://schemas.openxmlformats.org/officeDocument/2006/relationships/slideLayout" Target="../slideLayouts/slideLayout52.xml"/><Relationship Id="rId1" Type="http://schemas.openxmlformats.org/officeDocument/2006/relationships/slideLayout" Target="../slideLayouts/slideLayout43.xml"/></Relationships>
</file>

<file path=ppt/slideMasters/_rels/slideMaster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62.xml"/><Relationship Id="rId8" Type="http://schemas.openxmlformats.org/officeDocument/2006/relationships/slideLayout" Target="../slideLayouts/slideLayout61.xml"/><Relationship Id="rId7" Type="http://schemas.openxmlformats.org/officeDocument/2006/relationships/slideLayout" Target="../slideLayouts/slideLayout60.xml"/><Relationship Id="rId6" Type="http://schemas.openxmlformats.org/officeDocument/2006/relationships/slideLayout" Target="../slideLayouts/slideLayout59.xml"/><Relationship Id="rId5" Type="http://schemas.openxmlformats.org/officeDocument/2006/relationships/slideLayout" Target="../slideLayouts/slideLayout58.xml"/><Relationship Id="rId4" Type="http://schemas.openxmlformats.org/officeDocument/2006/relationships/slideLayout" Target="../slideLayouts/slideLayout57.xml"/><Relationship Id="rId3" Type="http://schemas.openxmlformats.org/officeDocument/2006/relationships/slideLayout" Target="../slideLayouts/slideLayout56.xml"/><Relationship Id="rId2" Type="http://schemas.openxmlformats.org/officeDocument/2006/relationships/slideLayout" Target="../slideLayouts/slideLayout55.xml"/><Relationship Id="rId13" Type="http://schemas.openxmlformats.org/officeDocument/2006/relationships/theme" Target="../theme/theme6.xml"/><Relationship Id="rId12" Type="http://schemas.openxmlformats.org/officeDocument/2006/relationships/tags" Target="../tags/tag6.xml"/><Relationship Id="rId11" Type="http://schemas.openxmlformats.org/officeDocument/2006/relationships/slideLayout" Target="../slideLayouts/slideLayout64.xml"/><Relationship Id="rId10" Type="http://schemas.openxmlformats.org/officeDocument/2006/relationships/slideLayout" Target="../slideLayouts/slideLayout63.xml"/><Relationship Id="rId1" Type="http://schemas.openxmlformats.org/officeDocument/2006/relationships/slideLayout" Target="../slideLayouts/slideLayout54.xml"/></Relationships>
</file>

<file path=ppt/slideMasters/_rels/slideMaster7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3.xml"/><Relationship Id="rId8" Type="http://schemas.openxmlformats.org/officeDocument/2006/relationships/slideLayout" Target="../slideLayouts/slideLayout72.xml"/><Relationship Id="rId7" Type="http://schemas.openxmlformats.org/officeDocument/2006/relationships/slideLayout" Target="../slideLayouts/slideLayout71.xml"/><Relationship Id="rId6" Type="http://schemas.openxmlformats.org/officeDocument/2006/relationships/slideLayout" Target="../slideLayouts/slideLayout70.xml"/><Relationship Id="rId5" Type="http://schemas.openxmlformats.org/officeDocument/2006/relationships/slideLayout" Target="../slideLayouts/slideLayout69.xml"/><Relationship Id="rId4" Type="http://schemas.openxmlformats.org/officeDocument/2006/relationships/slideLayout" Target="../slideLayouts/slideLayout68.xml"/><Relationship Id="rId3" Type="http://schemas.openxmlformats.org/officeDocument/2006/relationships/slideLayout" Target="../slideLayouts/slideLayout67.xml"/><Relationship Id="rId2" Type="http://schemas.openxmlformats.org/officeDocument/2006/relationships/slideLayout" Target="../slideLayouts/slideLayout66.xml"/><Relationship Id="rId13" Type="http://schemas.openxmlformats.org/officeDocument/2006/relationships/theme" Target="../theme/theme7.xml"/><Relationship Id="rId12" Type="http://schemas.openxmlformats.org/officeDocument/2006/relationships/tags" Target="../tags/tag7.xml"/><Relationship Id="rId11" Type="http://schemas.openxmlformats.org/officeDocument/2006/relationships/slideLayout" Target="../slideLayouts/slideLayout75.xml"/><Relationship Id="rId10" Type="http://schemas.openxmlformats.org/officeDocument/2006/relationships/slideLayout" Target="../slideLayouts/slideLayout74.xml"/><Relationship Id="rId1" Type="http://schemas.openxmlformats.org/officeDocument/2006/relationships/slideLayout" Target="../slideLayouts/slideLayout65.xml"/></Relationships>
</file>

<file path=ppt/slideMasters/_rels/slideMaster8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84.xml"/><Relationship Id="rId8" Type="http://schemas.openxmlformats.org/officeDocument/2006/relationships/slideLayout" Target="../slideLayouts/slideLayout83.xml"/><Relationship Id="rId7" Type="http://schemas.openxmlformats.org/officeDocument/2006/relationships/slideLayout" Target="../slideLayouts/slideLayout82.xml"/><Relationship Id="rId6" Type="http://schemas.openxmlformats.org/officeDocument/2006/relationships/slideLayout" Target="../slideLayouts/slideLayout81.xml"/><Relationship Id="rId5" Type="http://schemas.openxmlformats.org/officeDocument/2006/relationships/slideLayout" Target="../slideLayouts/slideLayout80.xml"/><Relationship Id="rId4" Type="http://schemas.openxmlformats.org/officeDocument/2006/relationships/slideLayout" Target="../slideLayouts/slideLayout79.xml"/><Relationship Id="rId3" Type="http://schemas.openxmlformats.org/officeDocument/2006/relationships/slideLayout" Target="../slideLayouts/slideLayout78.xml"/><Relationship Id="rId2" Type="http://schemas.openxmlformats.org/officeDocument/2006/relationships/slideLayout" Target="../slideLayouts/slideLayout77.xml"/><Relationship Id="rId13" Type="http://schemas.openxmlformats.org/officeDocument/2006/relationships/theme" Target="../theme/theme8.xml"/><Relationship Id="rId12" Type="http://schemas.openxmlformats.org/officeDocument/2006/relationships/tags" Target="../tags/tag8.xml"/><Relationship Id="rId11" Type="http://schemas.openxmlformats.org/officeDocument/2006/relationships/slideLayout" Target="../slideLayouts/slideLayout86.xml"/><Relationship Id="rId10" Type="http://schemas.openxmlformats.org/officeDocument/2006/relationships/slideLayout" Target="../slideLayouts/slideLayout85.xml"/><Relationship Id="rId1" Type="http://schemas.openxmlformats.org/officeDocument/2006/relationships/slideLayout" Target="../slideLayouts/slideLayout76.xml"/></Relationships>
</file>

<file path=ppt/slideMasters/_rels/slideMaster9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5.xml"/><Relationship Id="rId8" Type="http://schemas.openxmlformats.org/officeDocument/2006/relationships/slideLayout" Target="../slideLayouts/slideLayout94.xml"/><Relationship Id="rId7" Type="http://schemas.openxmlformats.org/officeDocument/2006/relationships/slideLayout" Target="../slideLayouts/slideLayout93.xml"/><Relationship Id="rId6" Type="http://schemas.openxmlformats.org/officeDocument/2006/relationships/slideLayout" Target="../slideLayouts/slideLayout92.xml"/><Relationship Id="rId5" Type="http://schemas.openxmlformats.org/officeDocument/2006/relationships/slideLayout" Target="../slideLayouts/slideLayout91.xml"/><Relationship Id="rId4" Type="http://schemas.openxmlformats.org/officeDocument/2006/relationships/slideLayout" Target="../slideLayouts/slideLayout90.xml"/><Relationship Id="rId3" Type="http://schemas.openxmlformats.org/officeDocument/2006/relationships/slideLayout" Target="../slideLayouts/slideLayout89.xml"/><Relationship Id="rId2" Type="http://schemas.openxmlformats.org/officeDocument/2006/relationships/slideLayout" Target="../slideLayouts/slideLayout88.xml"/><Relationship Id="rId13" Type="http://schemas.openxmlformats.org/officeDocument/2006/relationships/theme" Target="../theme/theme9.xml"/><Relationship Id="rId12" Type="http://schemas.openxmlformats.org/officeDocument/2006/relationships/tags" Target="../tags/tag9.xml"/><Relationship Id="rId11" Type="http://schemas.openxmlformats.org/officeDocument/2006/relationships/slideLayout" Target="../slideLayouts/slideLayout97.xml"/><Relationship Id="rId10" Type="http://schemas.openxmlformats.org/officeDocument/2006/relationships/slideLayout" Target="../slideLayouts/slideLayout96.xml"/><Relationship Id="rId1" Type="http://schemas.openxmlformats.org/officeDocument/2006/relationships/slideLayout" Target="../slideLayouts/slideLayout8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ustDataLst>
      <p:tags r:id="rId12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advTm="2000">
    <p:wedge/>
  </p:transition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ustDataLst>
      <p:tags r:id="rId12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755" r:id="rId1"/>
    <p:sldLayoutId id="2147483756" r:id="rId2"/>
    <p:sldLayoutId id="2147483757" r:id="rId3"/>
    <p:sldLayoutId id="2147483758" r:id="rId4"/>
    <p:sldLayoutId id="2147483759" r:id="rId5"/>
    <p:sldLayoutId id="2147483760" r:id="rId6"/>
    <p:sldLayoutId id="2147483761" r:id="rId7"/>
    <p:sldLayoutId id="2147483762" r:id="rId8"/>
    <p:sldLayoutId id="2147483763" r:id="rId9"/>
    <p:sldLayoutId id="2147483764" r:id="rId10"/>
    <p:sldLayoutId id="2147483765" r:id="rId11"/>
  </p:sldLayoutIdLst>
  <p:transition advTm="2000">
    <p:wedge/>
  </p:transition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ustDataLst>
      <p:tags r:id="rId12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767" r:id="rId1"/>
    <p:sldLayoutId id="2147483768" r:id="rId2"/>
    <p:sldLayoutId id="2147483769" r:id="rId3"/>
    <p:sldLayoutId id="2147483770" r:id="rId4"/>
    <p:sldLayoutId id="2147483771" r:id="rId5"/>
    <p:sldLayoutId id="2147483772" r:id="rId6"/>
    <p:sldLayoutId id="2147483773" r:id="rId7"/>
    <p:sldLayoutId id="2147483774" r:id="rId8"/>
    <p:sldLayoutId id="2147483775" r:id="rId9"/>
    <p:sldLayoutId id="2147483776" r:id="rId10"/>
    <p:sldLayoutId id="2147483777" r:id="rId11"/>
  </p:sldLayoutIdLst>
  <p:transition advTm="2000">
    <p:wedge/>
  </p:transition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ustDataLst>
      <p:tags r:id="rId12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779" r:id="rId1"/>
    <p:sldLayoutId id="2147483780" r:id="rId2"/>
    <p:sldLayoutId id="2147483781" r:id="rId3"/>
    <p:sldLayoutId id="2147483782" r:id="rId4"/>
    <p:sldLayoutId id="2147483783" r:id="rId5"/>
    <p:sldLayoutId id="2147483784" r:id="rId6"/>
    <p:sldLayoutId id="2147483785" r:id="rId7"/>
    <p:sldLayoutId id="2147483786" r:id="rId8"/>
    <p:sldLayoutId id="2147483787" r:id="rId9"/>
    <p:sldLayoutId id="2147483788" r:id="rId10"/>
    <p:sldLayoutId id="2147483789" r:id="rId11"/>
  </p:sldLayoutIdLst>
  <p:transition advTm="2000">
    <p:wedge/>
  </p:transition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ustDataLst>
      <p:tags r:id="rId10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</p:sldLayoutIdLst>
  <p:transition advTm="2000">
    <p:wedge/>
  </p:transition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ustDataLst>
      <p:tags r:id="rId12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72" r:id="rId2"/>
    <p:sldLayoutId id="2147483673" r:id="rId3"/>
    <p:sldLayoutId id="2147483674" r:id="rId4"/>
    <p:sldLayoutId id="2147483675" r:id="rId5"/>
    <p:sldLayoutId id="2147483676" r:id="rId6"/>
    <p:sldLayoutId id="2147483677" r:id="rId7"/>
    <p:sldLayoutId id="2147483678" r:id="rId8"/>
    <p:sldLayoutId id="2147483679" r:id="rId9"/>
    <p:sldLayoutId id="2147483680" r:id="rId10"/>
    <p:sldLayoutId id="2147483681" r:id="rId11"/>
  </p:sldLayoutIdLst>
  <p:transition advTm="2000">
    <p:wedge/>
  </p:transition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ustDataLst>
      <p:tags r:id="rId12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84" r:id="rId2"/>
    <p:sldLayoutId id="2147483685" r:id="rId3"/>
    <p:sldLayoutId id="2147483686" r:id="rId4"/>
    <p:sldLayoutId id="2147483687" r:id="rId5"/>
    <p:sldLayoutId id="2147483688" r:id="rId6"/>
    <p:sldLayoutId id="2147483689" r:id="rId7"/>
    <p:sldLayoutId id="2147483690" r:id="rId8"/>
    <p:sldLayoutId id="2147483691" r:id="rId9"/>
    <p:sldLayoutId id="2147483692" r:id="rId10"/>
    <p:sldLayoutId id="2147483693" r:id="rId11"/>
  </p:sldLayoutIdLst>
  <p:transition advTm="2000">
    <p:wedge/>
  </p:transition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ustDataLst>
      <p:tags r:id="rId12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96" r:id="rId2"/>
    <p:sldLayoutId id="2147483697" r:id="rId3"/>
    <p:sldLayoutId id="2147483698" r:id="rId4"/>
    <p:sldLayoutId id="2147483699" r:id="rId5"/>
    <p:sldLayoutId id="2147483700" r:id="rId6"/>
    <p:sldLayoutId id="2147483701" r:id="rId7"/>
    <p:sldLayoutId id="2147483702" r:id="rId8"/>
    <p:sldLayoutId id="2147483703" r:id="rId9"/>
    <p:sldLayoutId id="2147483704" r:id="rId10"/>
    <p:sldLayoutId id="2147483705" r:id="rId11"/>
  </p:sldLayoutIdLst>
  <p:transition advTm="2000">
    <p:wedge/>
  </p:transition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ustDataLst>
      <p:tags r:id="rId12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08" r:id="rId2"/>
    <p:sldLayoutId id="2147483709" r:id="rId3"/>
    <p:sldLayoutId id="2147483710" r:id="rId4"/>
    <p:sldLayoutId id="2147483711" r:id="rId5"/>
    <p:sldLayoutId id="2147483712" r:id="rId6"/>
    <p:sldLayoutId id="2147483713" r:id="rId7"/>
    <p:sldLayoutId id="2147483714" r:id="rId8"/>
    <p:sldLayoutId id="2147483715" r:id="rId9"/>
    <p:sldLayoutId id="2147483716" r:id="rId10"/>
    <p:sldLayoutId id="2147483717" r:id="rId11"/>
  </p:sldLayoutIdLst>
  <p:transition advTm="2000">
    <p:wedge/>
  </p:transition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ustDataLst>
      <p:tags r:id="rId12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719" r:id="rId1"/>
    <p:sldLayoutId id="2147483720" r:id="rId2"/>
    <p:sldLayoutId id="2147483721" r:id="rId3"/>
    <p:sldLayoutId id="2147483722" r:id="rId4"/>
    <p:sldLayoutId id="2147483723" r:id="rId5"/>
    <p:sldLayoutId id="2147483724" r:id="rId6"/>
    <p:sldLayoutId id="2147483725" r:id="rId7"/>
    <p:sldLayoutId id="2147483726" r:id="rId8"/>
    <p:sldLayoutId id="2147483727" r:id="rId9"/>
    <p:sldLayoutId id="2147483728" r:id="rId10"/>
    <p:sldLayoutId id="2147483729" r:id="rId11"/>
  </p:sldLayoutIdLst>
  <p:transition advTm="2000">
    <p:wedge/>
  </p:transition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ustDataLst>
      <p:tags r:id="rId12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731" r:id="rId1"/>
    <p:sldLayoutId id="2147483732" r:id="rId2"/>
    <p:sldLayoutId id="2147483733" r:id="rId3"/>
    <p:sldLayoutId id="2147483734" r:id="rId4"/>
    <p:sldLayoutId id="2147483735" r:id="rId5"/>
    <p:sldLayoutId id="2147483736" r:id="rId6"/>
    <p:sldLayoutId id="2147483737" r:id="rId7"/>
    <p:sldLayoutId id="2147483738" r:id="rId8"/>
    <p:sldLayoutId id="2147483739" r:id="rId9"/>
    <p:sldLayoutId id="2147483740" r:id="rId10"/>
    <p:sldLayoutId id="2147483741" r:id="rId11"/>
  </p:sldLayoutIdLst>
  <p:transition advTm="2000">
    <p:wedge/>
  </p:transition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ustDataLst>
      <p:tags r:id="rId12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743" r:id="rId1"/>
    <p:sldLayoutId id="2147483744" r:id="rId2"/>
    <p:sldLayoutId id="2147483745" r:id="rId3"/>
    <p:sldLayoutId id="2147483746" r:id="rId4"/>
    <p:sldLayoutId id="2147483747" r:id="rId5"/>
    <p:sldLayoutId id="2147483748" r:id="rId6"/>
    <p:sldLayoutId id="2147483749" r:id="rId7"/>
    <p:sldLayoutId id="2147483750" r:id="rId8"/>
    <p:sldLayoutId id="2147483751" r:id="rId9"/>
    <p:sldLayoutId id="2147483752" r:id="rId10"/>
    <p:sldLayoutId id="2147483753" r:id="rId11"/>
  </p:sldLayoutIdLst>
  <p:transition advTm="2000">
    <p:wedge/>
  </p:transition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13.xml"/><Relationship Id="rId2" Type="http://schemas.openxmlformats.org/officeDocument/2006/relationships/image" Target="../media/image1.sv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tags" Target="../tags/tag22.xml"/><Relationship Id="rId1" Type="http://schemas.openxmlformats.org/officeDocument/2006/relationships/image" Target="../media/image10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tags" Target="../tags/tag2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5.xml"/><Relationship Id="rId2" Type="http://schemas.openxmlformats.org/officeDocument/2006/relationships/tags" Target="../tags/tag25.xml"/><Relationship Id="rId1" Type="http://schemas.openxmlformats.org/officeDocument/2006/relationships/image" Target="../media/image1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26.xml"/><Relationship Id="rId1" Type="http://schemas.openxmlformats.org/officeDocument/2006/relationships/image" Target="../media/image1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tags" Target="../tags/tag27.xml"/><Relationship Id="rId1" Type="http://schemas.openxmlformats.org/officeDocument/2006/relationships/image" Target="../media/image1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28.xml"/><Relationship Id="rId1" Type="http://schemas.openxmlformats.org/officeDocument/2006/relationships/image" Target="../media/image1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29.xml"/><Relationship Id="rId1" Type="http://schemas.openxmlformats.org/officeDocument/2006/relationships/image" Target="../media/image13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6.xml"/><Relationship Id="rId3" Type="http://schemas.openxmlformats.org/officeDocument/2006/relationships/tags" Target="../tags/tag30.xml"/><Relationship Id="rId2" Type="http://schemas.openxmlformats.org/officeDocument/2006/relationships/image" Target="../media/image13.png"/><Relationship Id="rId1" Type="http://schemas.openxmlformats.org/officeDocument/2006/relationships/image" Target="../media/image14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6.xml"/><Relationship Id="rId3" Type="http://schemas.openxmlformats.org/officeDocument/2006/relationships/tags" Target="../tags/tag32.xml"/><Relationship Id="rId2" Type="http://schemas.openxmlformats.org/officeDocument/2006/relationships/image" Target="../media/image13.png"/><Relationship Id="rId1" Type="http://schemas.openxmlformats.org/officeDocument/2006/relationships/tags" Target="../tags/tag3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4.xml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6.xml"/><Relationship Id="rId3" Type="http://schemas.openxmlformats.org/officeDocument/2006/relationships/tags" Target="../tags/tag34.xml"/><Relationship Id="rId2" Type="http://schemas.openxmlformats.org/officeDocument/2006/relationships/image" Target="../media/image13.png"/><Relationship Id="rId1" Type="http://schemas.openxmlformats.org/officeDocument/2006/relationships/tags" Target="../tags/tag33.xml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6.xml"/><Relationship Id="rId3" Type="http://schemas.openxmlformats.org/officeDocument/2006/relationships/tags" Target="../tags/tag36.xml"/><Relationship Id="rId2" Type="http://schemas.openxmlformats.org/officeDocument/2006/relationships/image" Target="../media/image13.png"/><Relationship Id="rId1" Type="http://schemas.openxmlformats.org/officeDocument/2006/relationships/tags" Target="../tags/tag35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tags" Target="../tags/tag37.xml"/><Relationship Id="rId1" Type="http://schemas.openxmlformats.org/officeDocument/2006/relationships/image" Target="../media/image15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38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tags" Target="../tags/tag39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40.xml"/><Relationship Id="rId1" Type="http://schemas.openxmlformats.org/officeDocument/2006/relationships/image" Target="../media/image16.png"/></Relationships>
</file>

<file path=ppt/slides/_rels/slide26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36.xml"/><Relationship Id="rId6" Type="http://schemas.openxmlformats.org/officeDocument/2006/relationships/tags" Target="../tags/tag41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image" Target="../media/image11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7.xml"/><Relationship Id="rId2" Type="http://schemas.openxmlformats.org/officeDocument/2006/relationships/tags" Target="../tags/tag42.xml"/><Relationship Id="rId1" Type="http://schemas.openxmlformats.org/officeDocument/2006/relationships/image" Target="../media/image10.jpe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9.xml"/><Relationship Id="rId1" Type="http://schemas.openxmlformats.org/officeDocument/2006/relationships/tags" Target="../tags/tag43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8.xml"/><Relationship Id="rId2" Type="http://schemas.openxmlformats.org/officeDocument/2006/relationships/tags" Target="../tags/tag44.xml"/><Relationship Id="rId1" Type="http://schemas.openxmlformats.org/officeDocument/2006/relationships/image" Target="../media/image2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5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0.xml"/><Relationship Id="rId2" Type="http://schemas.openxmlformats.org/officeDocument/2006/relationships/tags" Target="../tags/tag45.xml"/><Relationship Id="rId1" Type="http://schemas.openxmlformats.org/officeDocument/2006/relationships/image" Target="../media/image10.jpe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9.xml"/><Relationship Id="rId1" Type="http://schemas.openxmlformats.org/officeDocument/2006/relationships/tags" Target="../tags/tag46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0.xml"/><Relationship Id="rId2" Type="http://schemas.openxmlformats.org/officeDocument/2006/relationships/tags" Target="../tags/tag47.xml"/><Relationship Id="rId1" Type="http://schemas.openxmlformats.org/officeDocument/2006/relationships/image" Target="../media/image22.png"/></Relationships>
</file>

<file path=ppt/slides/_rels/slide3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6.xml"/><Relationship Id="rId3" Type="http://schemas.openxmlformats.org/officeDocument/2006/relationships/tags" Target="../tags/tag49.xml"/><Relationship Id="rId2" Type="http://schemas.openxmlformats.org/officeDocument/2006/relationships/image" Target="../media/image13.png"/><Relationship Id="rId1" Type="http://schemas.openxmlformats.org/officeDocument/2006/relationships/tags" Target="../tags/tag48.xml"/></Relationships>
</file>

<file path=ppt/slides/_rels/slide3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03.xml"/><Relationship Id="rId2" Type="http://schemas.openxmlformats.org/officeDocument/2006/relationships/tags" Target="../tags/tag51.xml"/><Relationship Id="rId1" Type="http://schemas.openxmlformats.org/officeDocument/2006/relationships/tags" Target="../tags/tag50.xml"/></Relationships>
</file>

<file path=ppt/slides/_rels/slide3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6.xml"/><Relationship Id="rId3" Type="http://schemas.openxmlformats.org/officeDocument/2006/relationships/tags" Target="../tags/tag53.xml"/><Relationship Id="rId2" Type="http://schemas.openxmlformats.org/officeDocument/2006/relationships/image" Target="../media/image13.png"/><Relationship Id="rId1" Type="http://schemas.openxmlformats.org/officeDocument/2006/relationships/tags" Target="../tags/tag5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54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3.xml"/><Relationship Id="rId1" Type="http://schemas.openxmlformats.org/officeDocument/2006/relationships/tags" Target="../tags/tag55.xml"/></Relationships>
</file>

<file path=ppt/slides/_rels/slide3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6.xml"/><Relationship Id="rId5" Type="http://schemas.openxmlformats.org/officeDocument/2006/relationships/tags" Target="../tags/tag59.xml"/><Relationship Id="rId4" Type="http://schemas.openxmlformats.org/officeDocument/2006/relationships/tags" Target="../tags/tag58.xml"/><Relationship Id="rId3" Type="http://schemas.openxmlformats.org/officeDocument/2006/relationships/image" Target="../media/image13.png"/><Relationship Id="rId2" Type="http://schemas.openxmlformats.org/officeDocument/2006/relationships/tags" Target="../tags/tag57.xml"/><Relationship Id="rId1" Type="http://schemas.openxmlformats.org/officeDocument/2006/relationships/tags" Target="../tags/tag56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8.xml"/><Relationship Id="rId1" Type="http://schemas.openxmlformats.org/officeDocument/2006/relationships/tags" Target="../tags/tag60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16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6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1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tags" Target="../tags/tag18.xml"/><Relationship Id="rId1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tags" Target="../tags/tag19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tags" Target="../tags/tag20.xml"/><Relationship Id="rId1" Type="http://schemas.openxmlformats.org/officeDocument/2006/relationships/image" Target="../media/image8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21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图形"/>
          <p:cNvGrpSpPr/>
          <p:nvPr/>
        </p:nvGrpSpPr>
        <p:grpSpPr>
          <a:xfrm>
            <a:off x="5795645" y="2145665"/>
            <a:ext cx="5262880" cy="3155315"/>
            <a:chOff x="9032" y="3379"/>
            <a:chExt cx="8288" cy="4969"/>
          </a:xfrm>
        </p:grpSpPr>
        <p:sp>
          <p:nvSpPr>
            <p:cNvPr id="19" name="图形"/>
            <p:cNvSpPr txBox="1"/>
            <p:nvPr/>
          </p:nvSpPr>
          <p:spPr>
            <a:xfrm>
              <a:off x="9032" y="4447"/>
              <a:ext cx="8288" cy="2082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lstStyle/>
            <a:p>
              <a:pPr lvl="0" algn="l">
                <a:defRPr/>
              </a:pPr>
              <a:r>
                <a:rPr lang="zh-CN" altLang="en-US" sz="8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黑体 CN Bold" panose="020B0800000000000000" charset="-122"/>
                  <a:ea typeface="思源黑体 CN Bold" panose="020B0800000000000000" charset="-122"/>
                  <a:cs typeface="+mn-ea"/>
                  <a:sym typeface="+mn-lt"/>
                </a:rPr>
                <a:t>五官科</a:t>
              </a:r>
              <a:r>
                <a:rPr lang="zh-CN" altLang="en-US" sz="8000" dirty="0">
                  <a:solidFill>
                    <a:srgbClr val="55B7AD"/>
                  </a:solidFill>
                  <a:latin typeface="思源黑体 CN Bold" panose="020B0800000000000000" charset="-122"/>
                  <a:ea typeface="思源黑体 CN Bold" panose="020B0800000000000000" charset="-122"/>
                  <a:cs typeface="+mn-ea"/>
                  <a:sym typeface="+mn-lt"/>
                </a:rPr>
                <a:t>护理</a:t>
              </a:r>
              <a:endParaRPr lang="zh-CN" altLang="en-US" sz="8000" dirty="0">
                <a:solidFill>
                  <a:srgbClr val="55B7AD"/>
                </a:solidFill>
                <a:latin typeface="思源黑体 CN Bold" panose="020B0800000000000000" charset="-122"/>
                <a:ea typeface="思源黑体 CN Bold" panose="020B0800000000000000" charset="-122"/>
                <a:cs typeface="+mn-ea"/>
                <a:sym typeface="+mn-lt"/>
              </a:endParaRPr>
            </a:p>
          </p:txBody>
        </p:sp>
        <p:sp useBgFill="1">
          <p:nvSpPr>
            <p:cNvPr id="20" name="图形"/>
            <p:cNvSpPr txBox="1"/>
            <p:nvPr/>
          </p:nvSpPr>
          <p:spPr>
            <a:xfrm>
              <a:off x="9293" y="6678"/>
              <a:ext cx="4575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>
                  <a:latin typeface="思源黑体 CN Medium" panose="020B0500000000000000" charset="-122"/>
                  <a:ea typeface="思源黑体 CN Medium" panose="020B0500000000000000" charset="-122"/>
                  <a:cs typeface="思源黑体 CN Normal" panose="020B0500000000000000" charset="-122"/>
                </a:rPr>
                <a:t>北京出版</a:t>
              </a:r>
              <a:r>
                <a:rPr lang="zh-CN" altLang="en-US">
                  <a:latin typeface="思源黑体 CN Medium" panose="020B0500000000000000" charset="-122"/>
                  <a:ea typeface="思源黑体 CN Medium" panose="020B0500000000000000" charset="-122"/>
                  <a:cs typeface="思源黑体 CN Normal" panose="020B0500000000000000" charset="-122"/>
                </a:rPr>
                <a:t>社</a:t>
              </a:r>
              <a:endParaRPr lang="zh-CN" altLang="en-US">
                <a:latin typeface="思源黑体 CN Medium" panose="020B0500000000000000" charset="-122"/>
                <a:ea typeface="思源黑体 CN Medium" panose="020B0500000000000000" charset="-122"/>
                <a:cs typeface="思源黑体 CN Normal" panose="020B0500000000000000" charset="-122"/>
              </a:endParaRPr>
            </a:p>
          </p:txBody>
        </p:sp>
        <p:sp>
          <p:nvSpPr>
            <p:cNvPr id="23" name="图形"/>
            <p:cNvSpPr txBox="1"/>
            <p:nvPr/>
          </p:nvSpPr>
          <p:spPr>
            <a:xfrm>
              <a:off x="9045" y="3379"/>
              <a:ext cx="7649" cy="919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r>
                <a:rPr lang="en-US" sz="3200">
                  <a:solidFill>
                    <a:srgbClr val="FFBE4B"/>
                  </a:solidFill>
                  <a:latin typeface="思源黑体 CN Bold" panose="020B0800000000000000" charset="-122"/>
                  <a:ea typeface="思源黑体 CN Bold" panose="020B0800000000000000" charset="-122"/>
                  <a:cs typeface="思源黑体 CN Normal" panose="020B0500000000000000" charset="-122"/>
                </a:rPr>
                <a:t>WUGUANKE HULI</a:t>
              </a:r>
              <a:endParaRPr lang="en-US" sz="3200">
                <a:solidFill>
                  <a:srgbClr val="FFBE4B"/>
                </a:solidFill>
                <a:latin typeface="思源黑体 CN Bold" panose="020B0800000000000000" charset="-122"/>
                <a:ea typeface="思源黑体 CN Bold" panose="020B0800000000000000" charset="-122"/>
                <a:cs typeface="思源黑体 CN Normal" panose="020B0500000000000000" charset="-122"/>
              </a:endParaRPr>
            </a:p>
          </p:txBody>
        </p:sp>
        <p:sp>
          <p:nvSpPr>
            <p:cNvPr id="55" name="图形"/>
            <p:cNvSpPr txBox="1"/>
            <p:nvPr/>
          </p:nvSpPr>
          <p:spPr>
            <a:xfrm>
              <a:off x="9885" y="7817"/>
              <a:ext cx="3983" cy="5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1600">
                  <a:solidFill>
                    <a:schemeClr val="tx1"/>
                  </a:solidFill>
                  <a:effectLst/>
                  <a:latin typeface="思源黑体 CN Medium" panose="020B0500000000000000" charset="-122"/>
                  <a:ea typeface="思源黑体 CN Medium" panose="020B0500000000000000" charset="-122"/>
                  <a:cs typeface="思源黑体 CN Normal" panose="020B0500000000000000" charset="-122"/>
                </a:rPr>
                <a:t>主</a:t>
              </a:r>
              <a:r>
                <a:rPr lang="zh-CN" altLang="en-US" sz="1600">
                  <a:solidFill>
                    <a:schemeClr val="tx1"/>
                  </a:solidFill>
                  <a:effectLst/>
                  <a:latin typeface="思源黑体 CN Medium" panose="020B0500000000000000" charset="-122"/>
                  <a:ea typeface="思源黑体 CN Medium" panose="020B0500000000000000" charset="-122"/>
                  <a:cs typeface="思源黑体 CN Normal" panose="020B0500000000000000" charset="-122"/>
                </a:rPr>
                <a:t>编：蒋争艳，蒋小剑</a:t>
              </a:r>
              <a:endParaRPr lang="zh-CN" altLang="en-US" sz="1600">
                <a:solidFill>
                  <a:schemeClr val="tx1"/>
                </a:solidFill>
                <a:effectLst/>
                <a:latin typeface="思源黑体 CN Medium" panose="020B0500000000000000" charset="-122"/>
                <a:ea typeface="思源黑体 CN Medium" panose="020B0500000000000000" charset="-122"/>
                <a:cs typeface="思源黑体 CN Normal" panose="020B0500000000000000" charset="-122"/>
              </a:endParaRPr>
            </a:p>
          </p:txBody>
        </p:sp>
        <p:grpSp>
          <p:nvGrpSpPr>
            <p:cNvPr id="58" name="图形"/>
            <p:cNvGrpSpPr/>
            <p:nvPr/>
          </p:nvGrpSpPr>
          <p:grpSpPr>
            <a:xfrm>
              <a:off x="13315" y="7941"/>
              <a:ext cx="133" cy="213"/>
              <a:chOff x="3770313" y="4071938"/>
              <a:chExt cx="539750" cy="968375"/>
            </a:xfrm>
            <a:solidFill>
              <a:schemeClr val="bg1"/>
            </a:solidFill>
          </p:grpSpPr>
          <p:sp>
            <p:nvSpPr>
              <p:cNvPr id="63" name="图形"/>
              <p:cNvSpPr/>
              <p:nvPr/>
            </p:nvSpPr>
            <p:spPr bwMode="auto">
              <a:xfrm>
                <a:off x="3770313" y="4562475"/>
                <a:ext cx="539750" cy="477838"/>
              </a:xfrm>
              <a:custGeom>
                <a:avLst/>
                <a:gdLst>
                  <a:gd name="T0" fmla="*/ 255 w 340"/>
                  <a:gd name="T1" fmla="*/ 0 h 301"/>
                  <a:gd name="T2" fmla="*/ 136 w 340"/>
                  <a:gd name="T3" fmla="*/ 99 h 301"/>
                  <a:gd name="T4" fmla="*/ 28 w 340"/>
                  <a:gd name="T5" fmla="*/ 8 h 301"/>
                  <a:gd name="T6" fmla="*/ 28 w 340"/>
                  <a:gd name="T7" fmla="*/ 8 h 301"/>
                  <a:gd name="T8" fmla="*/ 14 w 340"/>
                  <a:gd name="T9" fmla="*/ 31 h 301"/>
                  <a:gd name="T10" fmla="*/ 0 w 340"/>
                  <a:gd name="T11" fmla="*/ 50 h 301"/>
                  <a:gd name="T12" fmla="*/ 0 w 340"/>
                  <a:gd name="T13" fmla="*/ 50 h 301"/>
                  <a:gd name="T14" fmla="*/ 24 w 340"/>
                  <a:gd name="T15" fmla="*/ 70 h 301"/>
                  <a:gd name="T16" fmla="*/ 47 w 340"/>
                  <a:gd name="T17" fmla="*/ 95 h 301"/>
                  <a:gd name="T18" fmla="*/ 68 w 340"/>
                  <a:gd name="T19" fmla="*/ 122 h 301"/>
                  <a:gd name="T20" fmla="*/ 84 w 340"/>
                  <a:gd name="T21" fmla="*/ 149 h 301"/>
                  <a:gd name="T22" fmla="*/ 99 w 340"/>
                  <a:gd name="T23" fmla="*/ 180 h 301"/>
                  <a:gd name="T24" fmla="*/ 109 w 340"/>
                  <a:gd name="T25" fmla="*/ 213 h 301"/>
                  <a:gd name="T26" fmla="*/ 115 w 340"/>
                  <a:gd name="T27" fmla="*/ 248 h 301"/>
                  <a:gd name="T28" fmla="*/ 117 w 340"/>
                  <a:gd name="T29" fmla="*/ 283 h 301"/>
                  <a:gd name="T30" fmla="*/ 117 w 340"/>
                  <a:gd name="T31" fmla="*/ 283 h 301"/>
                  <a:gd name="T32" fmla="*/ 115 w 340"/>
                  <a:gd name="T33" fmla="*/ 301 h 301"/>
                  <a:gd name="T34" fmla="*/ 115 w 340"/>
                  <a:gd name="T35" fmla="*/ 301 h 301"/>
                  <a:gd name="T36" fmla="*/ 136 w 340"/>
                  <a:gd name="T37" fmla="*/ 301 h 301"/>
                  <a:gd name="T38" fmla="*/ 136 w 340"/>
                  <a:gd name="T39" fmla="*/ 301 h 301"/>
                  <a:gd name="T40" fmla="*/ 167 w 340"/>
                  <a:gd name="T41" fmla="*/ 299 h 301"/>
                  <a:gd name="T42" fmla="*/ 200 w 340"/>
                  <a:gd name="T43" fmla="*/ 293 h 301"/>
                  <a:gd name="T44" fmla="*/ 233 w 340"/>
                  <a:gd name="T45" fmla="*/ 285 h 301"/>
                  <a:gd name="T46" fmla="*/ 266 w 340"/>
                  <a:gd name="T47" fmla="*/ 270 h 301"/>
                  <a:gd name="T48" fmla="*/ 282 w 340"/>
                  <a:gd name="T49" fmla="*/ 262 h 301"/>
                  <a:gd name="T50" fmla="*/ 295 w 340"/>
                  <a:gd name="T51" fmla="*/ 252 h 301"/>
                  <a:gd name="T52" fmla="*/ 307 w 340"/>
                  <a:gd name="T53" fmla="*/ 242 h 301"/>
                  <a:gd name="T54" fmla="*/ 319 w 340"/>
                  <a:gd name="T55" fmla="*/ 229 h 301"/>
                  <a:gd name="T56" fmla="*/ 328 w 340"/>
                  <a:gd name="T57" fmla="*/ 217 h 301"/>
                  <a:gd name="T58" fmla="*/ 334 w 340"/>
                  <a:gd name="T59" fmla="*/ 204 h 301"/>
                  <a:gd name="T60" fmla="*/ 338 w 340"/>
                  <a:gd name="T61" fmla="*/ 190 h 301"/>
                  <a:gd name="T62" fmla="*/ 340 w 340"/>
                  <a:gd name="T63" fmla="*/ 176 h 301"/>
                  <a:gd name="T64" fmla="*/ 340 w 340"/>
                  <a:gd name="T65" fmla="*/ 176 h 301"/>
                  <a:gd name="T66" fmla="*/ 338 w 340"/>
                  <a:gd name="T67" fmla="*/ 149 h 301"/>
                  <a:gd name="T68" fmla="*/ 334 w 340"/>
                  <a:gd name="T69" fmla="*/ 122 h 301"/>
                  <a:gd name="T70" fmla="*/ 328 w 340"/>
                  <a:gd name="T71" fmla="*/ 97 h 301"/>
                  <a:gd name="T72" fmla="*/ 317 w 340"/>
                  <a:gd name="T73" fmla="*/ 74 h 301"/>
                  <a:gd name="T74" fmla="*/ 305 w 340"/>
                  <a:gd name="T75" fmla="*/ 54 h 301"/>
                  <a:gd name="T76" fmla="*/ 290 w 340"/>
                  <a:gd name="T77" fmla="*/ 33 h 301"/>
                  <a:gd name="T78" fmla="*/ 274 w 340"/>
                  <a:gd name="T79" fmla="*/ 15 h 301"/>
                  <a:gd name="T80" fmla="*/ 255 w 340"/>
                  <a:gd name="T81" fmla="*/ 0 h 301"/>
                  <a:gd name="T82" fmla="*/ 255 w 340"/>
                  <a:gd name="T83" fmla="*/ 0 h 3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340" h="301">
                    <a:moveTo>
                      <a:pt x="255" y="0"/>
                    </a:moveTo>
                    <a:lnTo>
                      <a:pt x="136" y="99"/>
                    </a:lnTo>
                    <a:lnTo>
                      <a:pt x="28" y="8"/>
                    </a:lnTo>
                    <a:lnTo>
                      <a:pt x="28" y="8"/>
                    </a:lnTo>
                    <a:lnTo>
                      <a:pt x="14" y="31"/>
                    </a:lnTo>
                    <a:lnTo>
                      <a:pt x="0" y="50"/>
                    </a:lnTo>
                    <a:lnTo>
                      <a:pt x="0" y="50"/>
                    </a:lnTo>
                    <a:lnTo>
                      <a:pt x="24" y="70"/>
                    </a:lnTo>
                    <a:lnTo>
                      <a:pt x="47" y="95"/>
                    </a:lnTo>
                    <a:lnTo>
                      <a:pt x="68" y="122"/>
                    </a:lnTo>
                    <a:lnTo>
                      <a:pt x="84" y="149"/>
                    </a:lnTo>
                    <a:lnTo>
                      <a:pt x="99" y="180"/>
                    </a:lnTo>
                    <a:lnTo>
                      <a:pt x="109" y="213"/>
                    </a:lnTo>
                    <a:lnTo>
                      <a:pt x="115" y="248"/>
                    </a:lnTo>
                    <a:lnTo>
                      <a:pt x="117" y="283"/>
                    </a:lnTo>
                    <a:lnTo>
                      <a:pt x="117" y="283"/>
                    </a:lnTo>
                    <a:lnTo>
                      <a:pt x="115" y="301"/>
                    </a:lnTo>
                    <a:lnTo>
                      <a:pt x="115" y="301"/>
                    </a:lnTo>
                    <a:lnTo>
                      <a:pt x="136" y="301"/>
                    </a:lnTo>
                    <a:lnTo>
                      <a:pt x="136" y="301"/>
                    </a:lnTo>
                    <a:lnTo>
                      <a:pt x="167" y="299"/>
                    </a:lnTo>
                    <a:lnTo>
                      <a:pt x="200" y="293"/>
                    </a:lnTo>
                    <a:lnTo>
                      <a:pt x="233" y="285"/>
                    </a:lnTo>
                    <a:lnTo>
                      <a:pt x="266" y="270"/>
                    </a:lnTo>
                    <a:lnTo>
                      <a:pt x="282" y="262"/>
                    </a:lnTo>
                    <a:lnTo>
                      <a:pt x="295" y="252"/>
                    </a:lnTo>
                    <a:lnTo>
                      <a:pt x="307" y="242"/>
                    </a:lnTo>
                    <a:lnTo>
                      <a:pt x="319" y="229"/>
                    </a:lnTo>
                    <a:lnTo>
                      <a:pt x="328" y="217"/>
                    </a:lnTo>
                    <a:lnTo>
                      <a:pt x="334" y="204"/>
                    </a:lnTo>
                    <a:lnTo>
                      <a:pt x="338" y="190"/>
                    </a:lnTo>
                    <a:lnTo>
                      <a:pt x="340" y="176"/>
                    </a:lnTo>
                    <a:lnTo>
                      <a:pt x="340" y="176"/>
                    </a:lnTo>
                    <a:lnTo>
                      <a:pt x="338" y="149"/>
                    </a:lnTo>
                    <a:lnTo>
                      <a:pt x="334" y="122"/>
                    </a:lnTo>
                    <a:lnTo>
                      <a:pt x="328" y="97"/>
                    </a:lnTo>
                    <a:lnTo>
                      <a:pt x="317" y="74"/>
                    </a:lnTo>
                    <a:lnTo>
                      <a:pt x="305" y="54"/>
                    </a:lnTo>
                    <a:lnTo>
                      <a:pt x="290" y="33"/>
                    </a:lnTo>
                    <a:lnTo>
                      <a:pt x="274" y="15"/>
                    </a:lnTo>
                    <a:lnTo>
                      <a:pt x="255" y="0"/>
                    </a:lnTo>
                    <a:lnTo>
                      <a:pt x="25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tx1"/>
                  </a:solidFill>
                  <a:cs typeface="思源黑体 CN Normal" panose="020B0500000000000000" charset="-122"/>
                </a:endParaRPr>
              </a:p>
            </p:txBody>
          </p:sp>
          <p:sp>
            <p:nvSpPr>
              <p:cNvPr id="64" name="图形"/>
              <p:cNvSpPr/>
              <p:nvPr/>
            </p:nvSpPr>
            <p:spPr bwMode="auto">
              <a:xfrm>
                <a:off x="3773488" y="4071938"/>
                <a:ext cx="441325" cy="450850"/>
              </a:xfrm>
              <a:custGeom>
                <a:avLst/>
                <a:gdLst>
                  <a:gd name="T0" fmla="*/ 49 w 278"/>
                  <a:gd name="T1" fmla="*/ 225 h 284"/>
                  <a:gd name="T2" fmla="*/ 49 w 278"/>
                  <a:gd name="T3" fmla="*/ 225 h 284"/>
                  <a:gd name="T4" fmla="*/ 49 w 278"/>
                  <a:gd name="T5" fmla="*/ 239 h 284"/>
                  <a:gd name="T6" fmla="*/ 47 w 278"/>
                  <a:gd name="T7" fmla="*/ 255 h 284"/>
                  <a:gd name="T8" fmla="*/ 47 w 278"/>
                  <a:gd name="T9" fmla="*/ 255 h 284"/>
                  <a:gd name="T10" fmla="*/ 66 w 278"/>
                  <a:gd name="T11" fmla="*/ 268 h 284"/>
                  <a:gd name="T12" fmla="*/ 88 w 278"/>
                  <a:gd name="T13" fmla="*/ 276 h 284"/>
                  <a:gd name="T14" fmla="*/ 111 w 278"/>
                  <a:gd name="T15" fmla="*/ 282 h 284"/>
                  <a:gd name="T16" fmla="*/ 134 w 278"/>
                  <a:gd name="T17" fmla="*/ 284 h 284"/>
                  <a:gd name="T18" fmla="*/ 134 w 278"/>
                  <a:gd name="T19" fmla="*/ 284 h 284"/>
                  <a:gd name="T20" fmla="*/ 148 w 278"/>
                  <a:gd name="T21" fmla="*/ 284 h 284"/>
                  <a:gd name="T22" fmla="*/ 163 w 278"/>
                  <a:gd name="T23" fmla="*/ 282 h 284"/>
                  <a:gd name="T24" fmla="*/ 177 w 278"/>
                  <a:gd name="T25" fmla="*/ 278 h 284"/>
                  <a:gd name="T26" fmla="*/ 189 w 278"/>
                  <a:gd name="T27" fmla="*/ 274 h 284"/>
                  <a:gd name="T28" fmla="*/ 202 w 278"/>
                  <a:gd name="T29" fmla="*/ 268 h 284"/>
                  <a:gd name="T30" fmla="*/ 214 w 278"/>
                  <a:gd name="T31" fmla="*/ 260 h 284"/>
                  <a:gd name="T32" fmla="*/ 224 w 278"/>
                  <a:gd name="T33" fmla="*/ 251 h 284"/>
                  <a:gd name="T34" fmla="*/ 235 w 278"/>
                  <a:gd name="T35" fmla="*/ 243 h 284"/>
                  <a:gd name="T36" fmla="*/ 245 w 278"/>
                  <a:gd name="T37" fmla="*/ 233 h 284"/>
                  <a:gd name="T38" fmla="*/ 253 w 278"/>
                  <a:gd name="T39" fmla="*/ 222 h 284"/>
                  <a:gd name="T40" fmla="*/ 260 w 278"/>
                  <a:gd name="T41" fmla="*/ 210 h 284"/>
                  <a:gd name="T42" fmla="*/ 266 w 278"/>
                  <a:gd name="T43" fmla="*/ 198 h 284"/>
                  <a:gd name="T44" fmla="*/ 272 w 278"/>
                  <a:gd name="T45" fmla="*/ 185 h 284"/>
                  <a:gd name="T46" fmla="*/ 274 w 278"/>
                  <a:gd name="T47" fmla="*/ 171 h 284"/>
                  <a:gd name="T48" fmla="*/ 276 w 278"/>
                  <a:gd name="T49" fmla="*/ 156 h 284"/>
                  <a:gd name="T50" fmla="*/ 278 w 278"/>
                  <a:gd name="T51" fmla="*/ 142 h 284"/>
                  <a:gd name="T52" fmla="*/ 278 w 278"/>
                  <a:gd name="T53" fmla="*/ 142 h 284"/>
                  <a:gd name="T54" fmla="*/ 276 w 278"/>
                  <a:gd name="T55" fmla="*/ 128 h 284"/>
                  <a:gd name="T56" fmla="*/ 274 w 278"/>
                  <a:gd name="T57" fmla="*/ 113 h 284"/>
                  <a:gd name="T58" fmla="*/ 272 w 278"/>
                  <a:gd name="T59" fmla="*/ 99 h 284"/>
                  <a:gd name="T60" fmla="*/ 266 w 278"/>
                  <a:gd name="T61" fmla="*/ 86 h 284"/>
                  <a:gd name="T62" fmla="*/ 260 w 278"/>
                  <a:gd name="T63" fmla="*/ 74 h 284"/>
                  <a:gd name="T64" fmla="*/ 253 w 278"/>
                  <a:gd name="T65" fmla="*/ 62 h 284"/>
                  <a:gd name="T66" fmla="*/ 245 w 278"/>
                  <a:gd name="T67" fmla="*/ 51 h 284"/>
                  <a:gd name="T68" fmla="*/ 235 w 278"/>
                  <a:gd name="T69" fmla="*/ 41 h 284"/>
                  <a:gd name="T70" fmla="*/ 224 w 278"/>
                  <a:gd name="T71" fmla="*/ 31 h 284"/>
                  <a:gd name="T72" fmla="*/ 214 w 278"/>
                  <a:gd name="T73" fmla="*/ 22 h 284"/>
                  <a:gd name="T74" fmla="*/ 202 w 278"/>
                  <a:gd name="T75" fmla="*/ 16 h 284"/>
                  <a:gd name="T76" fmla="*/ 189 w 278"/>
                  <a:gd name="T77" fmla="*/ 10 h 284"/>
                  <a:gd name="T78" fmla="*/ 177 w 278"/>
                  <a:gd name="T79" fmla="*/ 6 h 284"/>
                  <a:gd name="T80" fmla="*/ 163 w 278"/>
                  <a:gd name="T81" fmla="*/ 2 h 284"/>
                  <a:gd name="T82" fmla="*/ 148 w 278"/>
                  <a:gd name="T83" fmla="*/ 0 h 284"/>
                  <a:gd name="T84" fmla="*/ 134 w 278"/>
                  <a:gd name="T85" fmla="*/ 0 h 284"/>
                  <a:gd name="T86" fmla="*/ 134 w 278"/>
                  <a:gd name="T87" fmla="*/ 0 h 284"/>
                  <a:gd name="T88" fmla="*/ 111 w 278"/>
                  <a:gd name="T89" fmla="*/ 0 h 284"/>
                  <a:gd name="T90" fmla="*/ 90 w 278"/>
                  <a:gd name="T91" fmla="*/ 6 h 284"/>
                  <a:gd name="T92" fmla="*/ 70 w 278"/>
                  <a:gd name="T93" fmla="*/ 14 h 284"/>
                  <a:gd name="T94" fmla="*/ 51 w 278"/>
                  <a:gd name="T95" fmla="*/ 24 h 284"/>
                  <a:gd name="T96" fmla="*/ 35 w 278"/>
                  <a:gd name="T97" fmla="*/ 39 h 284"/>
                  <a:gd name="T98" fmla="*/ 20 w 278"/>
                  <a:gd name="T99" fmla="*/ 55 h 284"/>
                  <a:gd name="T100" fmla="*/ 10 w 278"/>
                  <a:gd name="T101" fmla="*/ 72 h 284"/>
                  <a:gd name="T102" fmla="*/ 0 w 278"/>
                  <a:gd name="T103" fmla="*/ 92 h 284"/>
                  <a:gd name="T104" fmla="*/ 0 w 278"/>
                  <a:gd name="T105" fmla="*/ 92 h 284"/>
                  <a:gd name="T106" fmla="*/ 12 w 278"/>
                  <a:gd name="T107" fmla="*/ 107 h 284"/>
                  <a:gd name="T108" fmla="*/ 20 w 278"/>
                  <a:gd name="T109" fmla="*/ 121 h 284"/>
                  <a:gd name="T110" fmla="*/ 28 w 278"/>
                  <a:gd name="T111" fmla="*/ 136 h 284"/>
                  <a:gd name="T112" fmla="*/ 37 w 278"/>
                  <a:gd name="T113" fmla="*/ 152 h 284"/>
                  <a:gd name="T114" fmla="*/ 43 w 278"/>
                  <a:gd name="T115" fmla="*/ 169 h 284"/>
                  <a:gd name="T116" fmla="*/ 47 w 278"/>
                  <a:gd name="T117" fmla="*/ 187 h 284"/>
                  <a:gd name="T118" fmla="*/ 49 w 278"/>
                  <a:gd name="T119" fmla="*/ 206 h 284"/>
                  <a:gd name="T120" fmla="*/ 49 w 278"/>
                  <a:gd name="T121" fmla="*/ 225 h 284"/>
                  <a:gd name="T122" fmla="*/ 49 w 278"/>
                  <a:gd name="T123" fmla="*/ 225 h 2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278" h="284">
                    <a:moveTo>
                      <a:pt x="49" y="225"/>
                    </a:moveTo>
                    <a:lnTo>
                      <a:pt x="49" y="225"/>
                    </a:lnTo>
                    <a:lnTo>
                      <a:pt x="49" y="239"/>
                    </a:lnTo>
                    <a:lnTo>
                      <a:pt x="47" y="255"/>
                    </a:lnTo>
                    <a:lnTo>
                      <a:pt x="47" y="255"/>
                    </a:lnTo>
                    <a:lnTo>
                      <a:pt x="66" y="268"/>
                    </a:lnTo>
                    <a:lnTo>
                      <a:pt x="88" y="276"/>
                    </a:lnTo>
                    <a:lnTo>
                      <a:pt x="111" y="282"/>
                    </a:lnTo>
                    <a:lnTo>
                      <a:pt x="134" y="284"/>
                    </a:lnTo>
                    <a:lnTo>
                      <a:pt x="134" y="284"/>
                    </a:lnTo>
                    <a:lnTo>
                      <a:pt x="148" y="284"/>
                    </a:lnTo>
                    <a:lnTo>
                      <a:pt x="163" y="282"/>
                    </a:lnTo>
                    <a:lnTo>
                      <a:pt x="177" y="278"/>
                    </a:lnTo>
                    <a:lnTo>
                      <a:pt x="189" y="274"/>
                    </a:lnTo>
                    <a:lnTo>
                      <a:pt x="202" y="268"/>
                    </a:lnTo>
                    <a:lnTo>
                      <a:pt x="214" y="260"/>
                    </a:lnTo>
                    <a:lnTo>
                      <a:pt x="224" y="251"/>
                    </a:lnTo>
                    <a:lnTo>
                      <a:pt x="235" y="243"/>
                    </a:lnTo>
                    <a:lnTo>
                      <a:pt x="245" y="233"/>
                    </a:lnTo>
                    <a:lnTo>
                      <a:pt x="253" y="222"/>
                    </a:lnTo>
                    <a:lnTo>
                      <a:pt x="260" y="210"/>
                    </a:lnTo>
                    <a:lnTo>
                      <a:pt x="266" y="198"/>
                    </a:lnTo>
                    <a:lnTo>
                      <a:pt x="272" y="185"/>
                    </a:lnTo>
                    <a:lnTo>
                      <a:pt x="274" y="171"/>
                    </a:lnTo>
                    <a:lnTo>
                      <a:pt x="276" y="156"/>
                    </a:lnTo>
                    <a:lnTo>
                      <a:pt x="278" y="142"/>
                    </a:lnTo>
                    <a:lnTo>
                      <a:pt x="278" y="142"/>
                    </a:lnTo>
                    <a:lnTo>
                      <a:pt x="276" y="128"/>
                    </a:lnTo>
                    <a:lnTo>
                      <a:pt x="274" y="113"/>
                    </a:lnTo>
                    <a:lnTo>
                      <a:pt x="272" y="99"/>
                    </a:lnTo>
                    <a:lnTo>
                      <a:pt x="266" y="86"/>
                    </a:lnTo>
                    <a:lnTo>
                      <a:pt x="260" y="74"/>
                    </a:lnTo>
                    <a:lnTo>
                      <a:pt x="253" y="62"/>
                    </a:lnTo>
                    <a:lnTo>
                      <a:pt x="245" y="51"/>
                    </a:lnTo>
                    <a:lnTo>
                      <a:pt x="235" y="41"/>
                    </a:lnTo>
                    <a:lnTo>
                      <a:pt x="224" y="31"/>
                    </a:lnTo>
                    <a:lnTo>
                      <a:pt x="214" y="22"/>
                    </a:lnTo>
                    <a:lnTo>
                      <a:pt x="202" y="16"/>
                    </a:lnTo>
                    <a:lnTo>
                      <a:pt x="189" y="10"/>
                    </a:lnTo>
                    <a:lnTo>
                      <a:pt x="177" y="6"/>
                    </a:lnTo>
                    <a:lnTo>
                      <a:pt x="163" y="2"/>
                    </a:lnTo>
                    <a:lnTo>
                      <a:pt x="148" y="0"/>
                    </a:lnTo>
                    <a:lnTo>
                      <a:pt x="134" y="0"/>
                    </a:lnTo>
                    <a:lnTo>
                      <a:pt x="134" y="0"/>
                    </a:lnTo>
                    <a:lnTo>
                      <a:pt x="111" y="0"/>
                    </a:lnTo>
                    <a:lnTo>
                      <a:pt x="90" y="6"/>
                    </a:lnTo>
                    <a:lnTo>
                      <a:pt x="70" y="14"/>
                    </a:lnTo>
                    <a:lnTo>
                      <a:pt x="51" y="24"/>
                    </a:lnTo>
                    <a:lnTo>
                      <a:pt x="35" y="39"/>
                    </a:lnTo>
                    <a:lnTo>
                      <a:pt x="20" y="55"/>
                    </a:lnTo>
                    <a:lnTo>
                      <a:pt x="10" y="72"/>
                    </a:lnTo>
                    <a:lnTo>
                      <a:pt x="0" y="92"/>
                    </a:lnTo>
                    <a:lnTo>
                      <a:pt x="0" y="92"/>
                    </a:lnTo>
                    <a:lnTo>
                      <a:pt x="12" y="107"/>
                    </a:lnTo>
                    <a:lnTo>
                      <a:pt x="20" y="121"/>
                    </a:lnTo>
                    <a:lnTo>
                      <a:pt x="28" y="136"/>
                    </a:lnTo>
                    <a:lnTo>
                      <a:pt x="37" y="152"/>
                    </a:lnTo>
                    <a:lnTo>
                      <a:pt x="43" y="169"/>
                    </a:lnTo>
                    <a:lnTo>
                      <a:pt x="47" y="187"/>
                    </a:lnTo>
                    <a:lnTo>
                      <a:pt x="49" y="206"/>
                    </a:lnTo>
                    <a:lnTo>
                      <a:pt x="49" y="225"/>
                    </a:lnTo>
                    <a:lnTo>
                      <a:pt x="49" y="22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tx1"/>
                  </a:solidFill>
                  <a:cs typeface="思源黑体 CN Normal" panose="020B0500000000000000" charset="-122"/>
                </a:endParaRPr>
              </a:p>
            </p:txBody>
          </p:sp>
        </p:grpSp>
        <p:sp>
          <p:nvSpPr>
            <p:cNvPr id="71" name="图形"/>
            <p:cNvSpPr/>
            <p:nvPr/>
          </p:nvSpPr>
          <p:spPr>
            <a:xfrm>
              <a:off x="9206" y="7787"/>
              <a:ext cx="548" cy="548"/>
            </a:xfrm>
            <a:prstGeom prst="ellipse">
              <a:avLst/>
            </a:prstGeom>
            <a:solidFill>
              <a:srgbClr val="FFBE4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思源黑体 CN Normal" panose="020B0500000000000000" charset="-122"/>
              </a:endParaRPr>
            </a:p>
          </p:txBody>
        </p:sp>
        <p:pic>
          <p:nvPicPr>
            <p:cNvPr id="72" name="图形" descr="303b32313533373635313bbbe3b1a8d5df"/>
            <p:cNvPicPr>
              <a:picLocks noChangeAspect="1"/>
            </p:cNvPicPr>
            <p:nvPr/>
          </p:nvPicPr>
          <p:blipFill>
            <a:blip r:embed="rId1">
              <a:extLs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p:blipFill>
          <p:spPr>
            <a:xfrm>
              <a:off x="9292" y="7873"/>
              <a:ext cx="376" cy="376"/>
            </a:xfrm>
            <a:prstGeom prst="rect">
              <a:avLst/>
            </a:prstGeom>
          </p:spPr>
        </p:pic>
      </p:grpSp>
    </p:spTree>
    <p:custDataLst>
      <p:tags r:id="rId3"/>
    </p:custDataLst>
  </p:cSld>
  <p:clrMapOvr>
    <a:masterClrMapping/>
  </p:clrMapOvr>
  <p:transition advTm="2000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911725" y="327025"/>
            <a:ext cx="235077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solidFill>
                  <a:srgbClr val="5D6C03"/>
                </a:solidFill>
                <a:latin typeface="思源黑体 CN Medium" panose="020B0500000000000000" charset="-122"/>
                <a:ea typeface="思源黑体 CN Medium" panose="020B0500000000000000" charset="-122"/>
                <a:sym typeface="+mn-ea"/>
              </a:rPr>
              <a:t>一、眼球壁</a:t>
            </a:r>
            <a:endParaRPr lang="zh-CN" altLang="en-US" sz="2800" dirty="0">
              <a:solidFill>
                <a:srgbClr val="5D6C03"/>
              </a:solidFill>
              <a:latin typeface="思源黑体 CN Medium" panose="020B0500000000000000" charset="-122"/>
              <a:ea typeface="思源黑体 CN Medium" panose="020B0500000000000000" charset="-122"/>
              <a:sym typeface="+mn-ea"/>
            </a:endParaRPr>
          </a:p>
        </p:txBody>
      </p:sp>
      <p:sp>
        <p:nvSpPr>
          <p:cNvPr id="31" name="椭圆 30"/>
          <p:cNvSpPr/>
          <p:nvPr/>
        </p:nvSpPr>
        <p:spPr>
          <a:xfrm>
            <a:off x="7518400" y="462915"/>
            <a:ext cx="247015" cy="250190"/>
          </a:xfrm>
          <a:prstGeom prst="ellipse">
            <a:avLst/>
          </a:prstGeom>
          <a:solidFill>
            <a:srgbClr val="5D6C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rgbClr val="908347"/>
              </a:solidFill>
              <a:latin typeface="字魂24号-镇魂手书" panose="00000500000000000000" charset="-122"/>
              <a:ea typeface="字魂24号-镇魂手书" panose="00000500000000000000" charset="-122"/>
            </a:endParaRPr>
          </a:p>
        </p:txBody>
      </p:sp>
      <p:sp>
        <p:nvSpPr>
          <p:cNvPr id="32" name="椭圆 31"/>
          <p:cNvSpPr/>
          <p:nvPr/>
        </p:nvSpPr>
        <p:spPr>
          <a:xfrm>
            <a:off x="4408805" y="462915"/>
            <a:ext cx="247015" cy="250190"/>
          </a:xfrm>
          <a:prstGeom prst="ellipse">
            <a:avLst/>
          </a:prstGeom>
          <a:solidFill>
            <a:srgbClr val="5D6C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rgbClr val="908347"/>
              </a:solidFill>
              <a:latin typeface="字魂24号-镇魂手书" panose="00000500000000000000" charset="-122"/>
              <a:ea typeface="字魂24号-镇魂手书" panose="00000500000000000000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-635" y="1951990"/>
            <a:ext cx="6240145" cy="2499995"/>
          </a:xfrm>
          <a:prstGeom prst="rect">
            <a:avLst/>
          </a:prstGeom>
          <a:blipFill rotWithShape="1">
            <a:blip r:embed="rId1"/>
            <a:stretch>
              <a:fillRect l="-3973" t="-178239" r="-31772" b="-1733"/>
            </a:stretch>
          </a:blip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grpSp>
        <p:nvGrpSpPr>
          <p:cNvPr id="8" name="组合 7"/>
          <p:cNvGrpSpPr/>
          <p:nvPr/>
        </p:nvGrpSpPr>
        <p:grpSpPr>
          <a:xfrm rot="0">
            <a:off x="6386195" y="1951990"/>
            <a:ext cx="5805805" cy="2499995"/>
            <a:chOff x="7544" y="2326"/>
            <a:chExt cx="6857" cy="2916"/>
          </a:xfrm>
        </p:grpSpPr>
        <p:sp>
          <p:nvSpPr>
            <p:cNvPr id="37" name="矩形 36"/>
            <p:cNvSpPr/>
            <p:nvPr/>
          </p:nvSpPr>
          <p:spPr>
            <a:xfrm>
              <a:off x="7544" y="2326"/>
              <a:ext cx="6857" cy="2916"/>
            </a:xfrm>
            <a:prstGeom prst="rect">
              <a:avLst/>
            </a:prstGeom>
            <a:solidFill>
              <a:srgbClr val="5D6C03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grpSp>
          <p:nvGrpSpPr>
            <p:cNvPr id="5" name="组合 4"/>
            <p:cNvGrpSpPr/>
            <p:nvPr/>
          </p:nvGrpSpPr>
          <p:grpSpPr>
            <a:xfrm>
              <a:off x="7975" y="2479"/>
              <a:ext cx="6032" cy="2731"/>
              <a:chOff x="7975" y="2406"/>
              <a:chExt cx="6032" cy="2731"/>
            </a:xfrm>
          </p:grpSpPr>
          <p:sp>
            <p:nvSpPr>
              <p:cNvPr id="38" name="矩形 37"/>
              <p:cNvSpPr/>
              <p:nvPr/>
            </p:nvSpPr>
            <p:spPr>
              <a:xfrm>
                <a:off x="7975" y="2406"/>
                <a:ext cx="2658" cy="53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2400" dirty="0">
                    <a:solidFill>
                      <a:schemeClr val="bg1"/>
                    </a:solidFill>
                    <a:latin typeface="思源黑体 CN Medium" panose="020B0500000000000000" charset="-122"/>
                    <a:ea typeface="思源黑体 CN Medium" panose="020B0500000000000000" charset="-122"/>
                  </a:rPr>
                  <a:t>（一）外层</a:t>
                </a:r>
                <a:endParaRPr lang="zh-CN" altLang="en-US" sz="2400" dirty="0">
                  <a:solidFill>
                    <a:schemeClr val="bg1"/>
                  </a:solidFill>
                  <a:latin typeface="思源黑体 CN Medium" panose="020B0500000000000000" charset="-122"/>
                  <a:ea typeface="思源黑体 CN Medium" panose="020B0500000000000000" charset="-122"/>
                </a:endParaRPr>
              </a:p>
            </p:txBody>
          </p:sp>
          <p:sp>
            <p:nvSpPr>
              <p:cNvPr id="39" name="矩形 38"/>
              <p:cNvSpPr/>
              <p:nvPr/>
            </p:nvSpPr>
            <p:spPr>
              <a:xfrm>
                <a:off x="7975" y="2933"/>
                <a:ext cx="6032" cy="220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zh-CN" altLang="en-US" dirty="0">
                    <a:solidFill>
                      <a:schemeClr val="bg1"/>
                    </a:solidFill>
                    <a:latin typeface="思源黑体 CN Normal" panose="020B0500000000000000" charset="-122"/>
                    <a:ea typeface="思源黑体 CN Normal" panose="020B0500000000000000" charset="-122"/>
                    <a:sym typeface="+mn-ea"/>
                  </a:rPr>
                  <a:t>眼球壁的外层由坚韧致密的纤维组织构成，故称纤维膜，前面1/6 为透明的角膜，后面5/6 为瓷白色不透明的巩膜，两者移行部分为角巩膜缘。它们的主要生理功能是保护眼内组织和维持眼球形状，角膜还有透光和屈光作用。</a:t>
                </a:r>
                <a:endParaRPr lang="zh-CN" altLang="en-US" dirty="0">
                  <a:solidFill>
                    <a:schemeClr val="bg1"/>
                  </a:solidFill>
                  <a:latin typeface="思源黑体 CN Normal" panose="020B0500000000000000" charset="-122"/>
                  <a:ea typeface="思源黑体 CN Normal" panose="020B0500000000000000" charset="-122"/>
                  <a:sym typeface="+mn-ea"/>
                </a:endParaRPr>
              </a:p>
            </p:txBody>
          </p:sp>
        </p:grpSp>
      </p:grpSp>
      <p:grpSp>
        <p:nvGrpSpPr>
          <p:cNvPr id="11" name="组合 10"/>
          <p:cNvGrpSpPr/>
          <p:nvPr/>
        </p:nvGrpSpPr>
        <p:grpSpPr>
          <a:xfrm rot="0">
            <a:off x="6301740" y="4777105"/>
            <a:ext cx="914400" cy="925830"/>
            <a:chOff x="7501" y="5919"/>
            <a:chExt cx="1080" cy="1080"/>
          </a:xfrm>
        </p:grpSpPr>
        <p:sp>
          <p:nvSpPr>
            <p:cNvPr id="41" name="椭圆 40"/>
            <p:cNvSpPr/>
            <p:nvPr/>
          </p:nvSpPr>
          <p:spPr>
            <a:xfrm>
              <a:off x="7501" y="5919"/>
              <a:ext cx="1080" cy="1080"/>
            </a:xfrm>
            <a:prstGeom prst="ellipse">
              <a:avLst/>
            </a:prstGeom>
            <a:solidFill>
              <a:srgbClr val="5D6C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42" name="1"/>
            <p:cNvSpPr>
              <a:spLocks noEditPoints="1"/>
            </p:cNvSpPr>
            <p:nvPr/>
          </p:nvSpPr>
          <p:spPr bwMode="auto">
            <a:xfrm>
              <a:off x="7764" y="6182"/>
              <a:ext cx="553" cy="554"/>
            </a:xfrm>
            <a:custGeom>
              <a:avLst/>
              <a:gdLst>
                <a:gd name="T0" fmla="*/ 567 w 698"/>
                <a:gd name="T1" fmla="*/ 274 h 698"/>
                <a:gd name="T2" fmla="*/ 489 w 698"/>
                <a:gd name="T3" fmla="*/ 307 h 698"/>
                <a:gd name="T4" fmla="*/ 535 w 698"/>
                <a:gd name="T5" fmla="*/ 293 h 698"/>
                <a:gd name="T6" fmla="*/ 535 w 698"/>
                <a:gd name="T7" fmla="*/ 320 h 698"/>
                <a:gd name="T8" fmla="*/ 379 w 698"/>
                <a:gd name="T9" fmla="*/ 339 h 698"/>
                <a:gd name="T10" fmla="*/ 443 w 698"/>
                <a:gd name="T11" fmla="*/ 274 h 698"/>
                <a:gd name="T12" fmla="*/ 401 w 698"/>
                <a:gd name="T13" fmla="*/ 297 h 698"/>
                <a:gd name="T14" fmla="*/ 421 w 698"/>
                <a:gd name="T15" fmla="*/ 297 h 698"/>
                <a:gd name="T16" fmla="*/ 397 w 698"/>
                <a:gd name="T17" fmla="*/ 307 h 698"/>
                <a:gd name="T18" fmla="*/ 443 w 698"/>
                <a:gd name="T19" fmla="*/ 461 h 698"/>
                <a:gd name="T20" fmla="*/ 411 w 698"/>
                <a:gd name="T21" fmla="*/ 382 h 698"/>
                <a:gd name="T22" fmla="*/ 379 w 698"/>
                <a:gd name="T23" fmla="*/ 461 h 698"/>
                <a:gd name="T24" fmla="*/ 421 w 698"/>
                <a:gd name="T25" fmla="*/ 418 h 698"/>
                <a:gd name="T26" fmla="*/ 411 w 698"/>
                <a:gd name="T27" fmla="*/ 441 h 698"/>
                <a:gd name="T28" fmla="*/ 379 w 698"/>
                <a:gd name="T29" fmla="*/ 582 h 698"/>
                <a:gd name="T30" fmla="*/ 457 w 698"/>
                <a:gd name="T31" fmla="*/ 550 h 698"/>
                <a:gd name="T32" fmla="*/ 365 w 698"/>
                <a:gd name="T33" fmla="*/ 550 h 698"/>
                <a:gd name="T34" fmla="*/ 411 w 698"/>
                <a:gd name="T35" fmla="*/ 536 h 698"/>
                <a:gd name="T36" fmla="*/ 421 w 698"/>
                <a:gd name="T37" fmla="*/ 559 h 698"/>
                <a:gd name="T38" fmla="*/ 401 w 698"/>
                <a:gd name="T39" fmla="*/ 540 h 698"/>
                <a:gd name="T40" fmla="*/ 196 w 698"/>
                <a:gd name="T41" fmla="*/ 460 h 698"/>
                <a:gd name="T42" fmla="*/ 131 w 698"/>
                <a:gd name="T43" fmla="*/ 396 h 698"/>
                <a:gd name="T44" fmla="*/ 154 w 698"/>
                <a:gd name="T45" fmla="*/ 419 h 698"/>
                <a:gd name="T46" fmla="*/ 173 w 698"/>
                <a:gd name="T47" fmla="*/ 419 h 698"/>
                <a:gd name="T48" fmla="*/ 154 w 698"/>
                <a:gd name="T49" fmla="*/ 438 h 698"/>
                <a:gd name="T50" fmla="*/ 131 w 698"/>
                <a:gd name="T51" fmla="*/ 582 h 698"/>
                <a:gd name="T52" fmla="*/ 196 w 698"/>
                <a:gd name="T53" fmla="*/ 517 h 698"/>
                <a:gd name="T54" fmla="*/ 118 w 698"/>
                <a:gd name="T55" fmla="*/ 550 h 698"/>
                <a:gd name="T56" fmla="*/ 154 w 698"/>
                <a:gd name="T57" fmla="*/ 540 h 698"/>
                <a:gd name="T58" fmla="*/ 173 w 698"/>
                <a:gd name="T59" fmla="*/ 559 h 698"/>
                <a:gd name="T60" fmla="*/ 150 w 698"/>
                <a:gd name="T61" fmla="*/ 550 h 698"/>
                <a:gd name="T62" fmla="*/ 319 w 698"/>
                <a:gd name="T63" fmla="*/ 339 h 698"/>
                <a:gd name="T64" fmla="*/ 255 w 698"/>
                <a:gd name="T65" fmla="*/ 274 h 698"/>
                <a:gd name="T66" fmla="*/ 278 w 698"/>
                <a:gd name="T67" fmla="*/ 297 h 698"/>
                <a:gd name="T68" fmla="*/ 301 w 698"/>
                <a:gd name="T69" fmla="*/ 307 h 698"/>
                <a:gd name="T70" fmla="*/ 278 w 698"/>
                <a:gd name="T71" fmla="*/ 297 h 698"/>
                <a:gd name="T72" fmla="*/ 0 w 698"/>
                <a:gd name="T73" fmla="*/ 670 h 698"/>
                <a:gd name="T74" fmla="*/ 671 w 698"/>
                <a:gd name="T75" fmla="*/ 0 h 698"/>
                <a:gd name="T76" fmla="*/ 644 w 698"/>
                <a:gd name="T77" fmla="*/ 210 h 698"/>
                <a:gd name="T78" fmla="*/ 54 w 698"/>
                <a:gd name="T79" fmla="*/ 53 h 698"/>
                <a:gd name="T80" fmla="*/ 160 w 698"/>
                <a:gd name="T81" fmla="*/ 53 h 698"/>
                <a:gd name="T82" fmla="*/ 304 w 698"/>
                <a:gd name="T83" fmla="*/ 53 h 698"/>
                <a:gd name="T84" fmla="*/ 448 w 698"/>
                <a:gd name="T85" fmla="*/ 53 h 698"/>
                <a:gd name="T86" fmla="*/ 592 w 698"/>
                <a:gd name="T87" fmla="*/ 53 h 698"/>
                <a:gd name="T88" fmla="*/ 287 w 698"/>
                <a:gd name="T89" fmla="*/ 595 h 698"/>
                <a:gd name="T90" fmla="*/ 255 w 698"/>
                <a:gd name="T91" fmla="*/ 517 h 698"/>
                <a:gd name="T92" fmla="*/ 278 w 698"/>
                <a:gd name="T93" fmla="*/ 540 h 698"/>
                <a:gd name="T94" fmla="*/ 297 w 698"/>
                <a:gd name="T95" fmla="*/ 540 h 698"/>
                <a:gd name="T96" fmla="*/ 278 w 698"/>
                <a:gd name="T97" fmla="*/ 559 h 698"/>
                <a:gd name="T98" fmla="*/ 255 w 698"/>
                <a:gd name="T99" fmla="*/ 461 h 698"/>
                <a:gd name="T100" fmla="*/ 319 w 698"/>
                <a:gd name="T101" fmla="*/ 396 h 698"/>
                <a:gd name="T102" fmla="*/ 241 w 698"/>
                <a:gd name="T103" fmla="*/ 428 h 698"/>
                <a:gd name="T104" fmla="*/ 278 w 698"/>
                <a:gd name="T105" fmla="*/ 418 h 698"/>
                <a:gd name="T106" fmla="*/ 297 w 698"/>
                <a:gd name="T107" fmla="*/ 438 h 698"/>
                <a:gd name="T108" fmla="*/ 273 w 698"/>
                <a:gd name="T109" fmla="*/ 428 h 698"/>
                <a:gd name="T110" fmla="*/ 567 w 698"/>
                <a:gd name="T111" fmla="*/ 461 h 698"/>
                <a:gd name="T112" fmla="*/ 535 w 698"/>
                <a:gd name="T113" fmla="*/ 382 h 698"/>
                <a:gd name="T114" fmla="*/ 503 w 698"/>
                <a:gd name="T115" fmla="*/ 461 h 698"/>
                <a:gd name="T116" fmla="*/ 544 w 698"/>
                <a:gd name="T117" fmla="*/ 418 h 698"/>
                <a:gd name="T118" fmla="*/ 535 w 698"/>
                <a:gd name="T119" fmla="*/ 441 h 6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698" h="698">
                  <a:moveTo>
                    <a:pt x="503" y="339"/>
                  </a:moveTo>
                  <a:cubicBezTo>
                    <a:pt x="511" y="347"/>
                    <a:pt x="522" y="352"/>
                    <a:pt x="535" y="352"/>
                  </a:cubicBezTo>
                  <a:cubicBezTo>
                    <a:pt x="547" y="352"/>
                    <a:pt x="559" y="347"/>
                    <a:pt x="567" y="339"/>
                  </a:cubicBezTo>
                  <a:cubicBezTo>
                    <a:pt x="575" y="331"/>
                    <a:pt x="581" y="319"/>
                    <a:pt x="581" y="307"/>
                  </a:cubicBezTo>
                  <a:cubicBezTo>
                    <a:pt x="581" y="294"/>
                    <a:pt x="575" y="283"/>
                    <a:pt x="567" y="274"/>
                  </a:cubicBezTo>
                  <a:cubicBezTo>
                    <a:pt x="567" y="274"/>
                    <a:pt x="567" y="274"/>
                    <a:pt x="567" y="274"/>
                  </a:cubicBezTo>
                  <a:cubicBezTo>
                    <a:pt x="559" y="266"/>
                    <a:pt x="547" y="261"/>
                    <a:pt x="535" y="261"/>
                  </a:cubicBezTo>
                  <a:cubicBezTo>
                    <a:pt x="523" y="261"/>
                    <a:pt x="511" y="266"/>
                    <a:pt x="503" y="274"/>
                  </a:cubicBezTo>
                  <a:cubicBezTo>
                    <a:pt x="503" y="274"/>
                    <a:pt x="503" y="274"/>
                    <a:pt x="503" y="274"/>
                  </a:cubicBezTo>
                  <a:cubicBezTo>
                    <a:pt x="494" y="283"/>
                    <a:pt x="489" y="294"/>
                    <a:pt x="489" y="307"/>
                  </a:cubicBezTo>
                  <a:cubicBezTo>
                    <a:pt x="489" y="319"/>
                    <a:pt x="494" y="330"/>
                    <a:pt x="503" y="339"/>
                  </a:cubicBezTo>
                  <a:close/>
                  <a:moveTo>
                    <a:pt x="525" y="297"/>
                  </a:moveTo>
                  <a:cubicBezTo>
                    <a:pt x="525" y="297"/>
                    <a:pt x="525" y="297"/>
                    <a:pt x="525" y="297"/>
                  </a:cubicBezTo>
                  <a:cubicBezTo>
                    <a:pt x="525" y="297"/>
                    <a:pt x="525" y="297"/>
                    <a:pt x="525" y="297"/>
                  </a:cubicBezTo>
                  <a:cubicBezTo>
                    <a:pt x="528" y="295"/>
                    <a:pt x="531" y="293"/>
                    <a:pt x="535" y="293"/>
                  </a:cubicBezTo>
                  <a:cubicBezTo>
                    <a:pt x="539" y="293"/>
                    <a:pt x="542" y="295"/>
                    <a:pt x="544" y="297"/>
                  </a:cubicBezTo>
                  <a:cubicBezTo>
                    <a:pt x="544" y="297"/>
                    <a:pt x="544" y="297"/>
                    <a:pt x="544" y="297"/>
                  </a:cubicBezTo>
                  <a:cubicBezTo>
                    <a:pt x="547" y="299"/>
                    <a:pt x="548" y="303"/>
                    <a:pt x="548" y="307"/>
                  </a:cubicBezTo>
                  <a:cubicBezTo>
                    <a:pt x="548" y="310"/>
                    <a:pt x="547" y="313"/>
                    <a:pt x="544" y="316"/>
                  </a:cubicBezTo>
                  <a:cubicBezTo>
                    <a:pt x="542" y="318"/>
                    <a:pt x="539" y="320"/>
                    <a:pt x="535" y="320"/>
                  </a:cubicBezTo>
                  <a:cubicBezTo>
                    <a:pt x="531" y="320"/>
                    <a:pt x="528" y="318"/>
                    <a:pt x="525" y="316"/>
                  </a:cubicBezTo>
                  <a:cubicBezTo>
                    <a:pt x="523" y="314"/>
                    <a:pt x="521" y="310"/>
                    <a:pt x="521" y="307"/>
                  </a:cubicBezTo>
                  <a:cubicBezTo>
                    <a:pt x="521" y="303"/>
                    <a:pt x="523" y="299"/>
                    <a:pt x="525" y="297"/>
                  </a:cubicBezTo>
                  <a:close/>
                  <a:moveTo>
                    <a:pt x="379" y="339"/>
                  </a:moveTo>
                  <a:cubicBezTo>
                    <a:pt x="379" y="339"/>
                    <a:pt x="379" y="339"/>
                    <a:pt x="379" y="339"/>
                  </a:cubicBezTo>
                  <a:cubicBezTo>
                    <a:pt x="387" y="347"/>
                    <a:pt x="398" y="352"/>
                    <a:pt x="411" y="352"/>
                  </a:cubicBezTo>
                  <a:cubicBezTo>
                    <a:pt x="424" y="352"/>
                    <a:pt x="435" y="347"/>
                    <a:pt x="443" y="339"/>
                  </a:cubicBezTo>
                  <a:cubicBezTo>
                    <a:pt x="452" y="331"/>
                    <a:pt x="457" y="319"/>
                    <a:pt x="457" y="307"/>
                  </a:cubicBezTo>
                  <a:cubicBezTo>
                    <a:pt x="457" y="294"/>
                    <a:pt x="452" y="283"/>
                    <a:pt x="443" y="274"/>
                  </a:cubicBezTo>
                  <a:cubicBezTo>
                    <a:pt x="443" y="274"/>
                    <a:pt x="443" y="274"/>
                    <a:pt x="443" y="274"/>
                  </a:cubicBezTo>
                  <a:cubicBezTo>
                    <a:pt x="435" y="266"/>
                    <a:pt x="424" y="261"/>
                    <a:pt x="411" y="261"/>
                  </a:cubicBezTo>
                  <a:cubicBezTo>
                    <a:pt x="398" y="261"/>
                    <a:pt x="387" y="266"/>
                    <a:pt x="379" y="274"/>
                  </a:cubicBezTo>
                  <a:cubicBezTo>
                    <a:pt x="370" y="283"/>
                    <a:pt x="365" y="294"/>
                    <a:pt x="365" y="307"/>
                  </a:cubicBezTo>
                  <a:cubicBezTo>
                    <a:pt x="365" y="319"/>
                    <a:pt x="370" y="330"/>
                    <a:pt x="379" y="339"/>
                  </a:cubicBezTo>
                  <a:close/>
                  <a:moveTo>
                    <a:pt x="401" y="297"/>
                  </a:moveTo>
                  <a:cubicBezTo>
                    <a:pt x="401" y="297"/>
                    <a:pt x="401" y="297"/>
                    <a:pt x="401" y="297"/>
                  </a:cubicBezTo>
                  <a:cubicBezTo>
                    <a:pt x="401" y="297"/>
                    <a:pt x="401" y="297"/>
                    <a:pt x="401" y="297"/>
                  </a:cubicBezTo>
                  <a:cubicBezTo>
                    <a:pt x="404" y="295"/>
                    <a:pt x="407" y="293"/>
                    <a:pt x="411" y="293"/>
                  </a:cubicBezTo>
                  <a:cubicBezTo>
                    <a:pt x="415" y="293"/>
                    <a:pt x="418" y="295"/>
                    <a:pt x="421" y="297"/>
                  </a:cubicBezTo>
                  <a:cubicBezTo>
                    <a:pt x="421" y="297"/>
                    <a:pt x="421" y="297"/>
                    <a:pt x="421" y="297"/>
                  </a:cubicBezTo>
                  <a:cubicBezTo>
                    <a:pt x="423" y="299"/>
                    <a:pt x="425" y="303"/>
                    <a:pt x="425" y="307"/>
                  </a:cubicBezTo>
                  <a:cubicBezTo>
                    <a:pt x="425" y="310"/>
                    <a:pt x="423" y="313"/>
                    <a:pt x="421" y="316"/>
                  </a:cubicBezTo>
                  <a:cubicBezTo>
                    <a:pt x="418" y="318"/>
                    <a:pt x="415" y="320"/>
                    <a:pt x="411" y="320"/>
                  </a:cubicBezTo>
                  <a:cubicBezTo>
                    <a:pt x="407" y="320"/>
                    <a:pt x="404" y="318"/>
                    <a:pt x="401" y="316"/>
                  </a:cubicBezTo>
                  <a:cubicBezTo>
                    <a:pt x="399" y="314"/>
                    <a:pt x="397" y="310"/>
                    <a:pt x="397" y="307"/>
                  </a:cubicBezTo>
                  <a:cubicBezTo>
                    <a:pt x="397" y="303"/>
                    <a:pt x="399" y="299"/>
                    <a:pt x="401" y="297"/>
                  </a:cubicBezTo>
                  <a:close/>
                  <a:moveTo>
                    <a:pt x="379" y="461"/>
                  </a:moveTo>
                  <a:cubicBezTo>
                    <a:pt x="379" y="461"/>
                    <a:pt x="379" y="461"/>
                    <a:pt x="379" y="461"/>
                  </a:cubicBezTo>
                  <a:cubicBezTo>
                    <a:pt x="387" y="469"/>
                    <a:pt x="398" y="474"/>
                    <a:pt x="411" y="474"/>
                  </a:cubicBezTo>
                  <a:cubicBezTo>
                    <a:pt x="424" y="474"/>
                    <a:pt x="435" y="469"/>
                    <a:pt x="443" y="461"/>
                  </a:cubicBezTo>
                  <a:cubicBezTo>
                    <a:pt x="443" y="460"/>
                    <a:pt x="443" y="460"/>
                    <a:pt x="443" y="460"/>
                  </a:cubicBezTo>
                  <a:cubicBezTo>
                    <a:pt x="452" y="452"/>
                    <a:pt x="457" y="441"/>
                    <a:pt x="457" y="428"/>
                  </a:cubicBezTo>
                  <a:cubicBezTo>
                    <a:pt x="457" y="416"/>
                    <a:pt x="452" y="404"/>
                    <a:pt x="443" y="396"/>
                  </a:cubicBezTo>
                  <a:cubicBezTo>
                    <a:pt x="443" y="396"/>
                    <a:pt x="443" y="396"/>
                    <a:pt x="443" y="396"/>
                  </a:cubicBezTo>
                  <a:cubicBezTo>
                    <a:pt x="435" y="388"/>
                    <a:pt x="424" y="382"/>
                    <a:pt x="411" y="382"/>
                  </a:cubicBezTo>
                  <a:cubicBezTo>
                    <a:pt x="398" y="382"/>
                    <a:pt x="387" y="388"/>
                    <a:pt x="379" y="396"/>
                  </a:cubicBezTo>
                  <a:cubicBezTo>
                    <a:pt x="379" y="396"/>
                    <a:pt x="379" y="396"/>
                    <a:pt x="379" y="396"/>
                  </a:cubicBezTo>
                  <a:cubicBezTo>
                    <a:pt x="370" y="404"/>
                    <a:pt x="365" y="416"/>
                    <a:pt x="365" y="428"/>
                  </a:cubicBezTo>
                  <a:cubicBezTo>
                    <a:pt x="365" y="441"/>
                    <a:pt x="370" y="452"/>
                    <a:pt x="379" y="460"/>
                  </a:cubicBezTo>
                  <a:cubicBezTo>
                    <a:pt x="379" y="461"/>
                    <a:pt x="379" y="461"/>
                    <a:pt x="379" y="461"/>
                  </a:cubicBezTo>
                  <a:close/>
                  <a:moveTo>
                    <a:pt x="401" y="419"/>
                  </a:moveTo>
                  <a:cubicBezTo>
                    <a:pt x="401" y="419"/>
                    <a:pt x="401" y="419"/>
                    <a:pt x="401" y="419"/>
                  </a:cubicBezTo>
                  <a:cubicBezTo>
                    <a:pt x="401" y="418"/>
                    <a:pt x="401" y="418"/>
                    <a:pt x="401" y="418"/>
                  </a:cubicBezTo>
                  <a:cubicBezTo>
                    <a:pt x="404" y="416"/>
                    <a:pt x="407" y="414"/>
                    <a:pt x="411" y="414"/>
                  </a:cubicBezTo>
                  <a:cubicBezTo>
                    <a:pt x="415" y="414"/>
                    <a:pt x="418" y="416"/>
                    <a:pt x="421" y="418"/>
                  </a:cubicBezTo>
                  <a:cubicBezTo>
                    <a:pt x="421" y="419"/>
                    <a:pt x="421" y="419"/>
                    <a:pt x="421" y="419"/>
                  </a:cubicBezTo>
                  <a:cubicBezTo>
                    <a:pt x="423" y="421"/>
                    <a:pt x="425" y="424"/>
                    <a:pt x="425" y="428"/>
                  </a:cubicBezTo>
                  <a:cubicBezTo>
                    <a:pt x="425" y="432"/>
                    <a:pt x="423" y="435"/>
                    <a:pt x="421" y="438"/>
                  </a:cubicBezTo>
                  <a:cubicBezTo>
                    <a:pt x="421" y="438"/>
                    <a:pt x="421" y="438"/>
                    <a:pt x="421" y="438"/>
                  </a:cubicBezTo>
                  <a:cubicBezTo>
                    <a:pt x="418" y="440"/>
                    <a:pt x="415" y="441"/>
                    <a:pt x="411" y="441"/>
                  </a:cubicBezTo>
                  <a:cubicBezTo>
                    <a:pt x="407" y="441"/>
                    <a:pt x="404" y="440"/>
                    <a:pt x="401" y="438"/>
                  </a:cubicBezTo>
                  <a:cubicBezTo>
                    <a:pt x="401" y="438"/>
                    <a:pt x="401" y="438"/>
                    <a:pt x="401" y="438"/>
                  </a:cubicBezTo>
                  <a:cubicBezTo>
                    <a:pt x="399" y="435"/>
                    <a:pt x="397" y="432"/>
                    <a:pt x="397" y="428"/>
                  </a:cubicBezTo>
                  <a:cubicBezTo>
                    <a:pt x="397" y="424"/>
                    <a:pt x="399" y="421"/>
                    <a:pt x="401" y="419"/>
                  </a:cubicBezTo>
                  <a:close/>
                  <a:moveTo>
                    <a:pt x="379" y="582"/>
                  </a:moveTo>
                  <a:cubicBezTo>
                    <a:pt x="379" y="582"/>
                    <a:pt x="379" y="582"/>
                    <a:pt x="379" y="582"/>
                  </a:cubicBezTo>
                  <a:cubicBezTo>
                    <a:pt x="387" y="590"/>
                    <a:pt x="398" y="595"/>
                    <a:pt x="411" y="595"/>
                  </a:cubicBezTo>
                  <a:cubicBezTo>
                    <a:pt x="424" y="595"/>
                    <a:pt x="435" y="590"/>
                    <a:pt x="443" y="582"/>
                  </a:cubicBezTo>
                  <a:cubicBezTo>
                    <a:pt x="443" y="582"/>
                    <a:pt x="443" y="582"/>
                    <a:pt x="443" y="582"/>
                  </a:cubicBezTo>
                  <a:cubicBezTo>
                    <a:pt x="452" y="574"/>
                    <a:pt x="457" y="562"/>
                    <a:pt x="457" y="550"/>
                  </a:cubicBezTo>
                  <a:cubicBezTo>
                    <a:pt x="457" y="537"/>
                    <a:pt x="452" y="526"/>
                    <a:pt x="443" y="517"/>
                  </a:cubicBezTo>
                  <a:cubicBezTo>
                    <a:pt x="443" y="517"/>
                    <a:pt x="443" y="517"/>
                    <a:pt x="443" y="517"/>
                  </a:cubicBezTo>
                  <a:cubicBezTo>
                    <a:pt x="435" y="509"/>
                    <a:pt x="424" y="504"/>
                    <a:pt x="411" y="504"/>
                  </a:cubicBezTo>
                  <a:cubicBezTo>
                    <a:pt x="398" y="504"/>
                    <a:pt x="387" y="509"/>
                    <a:pt x="379" y="517"/>
                  </a:cubicBezTo>
                  <a:cubicBezTo>
                    <a:pt x="370" y="526"/>
                    <a:pt x="365" y="537"/>
                    <a:pt x="365" y="550"/>
                  </a:cubicBezTo>
                  <a:cubicBezTo>
                    <a:pt x="365" y="562"/>
                    <a:pt x="370" y="574"/>
                    <a:pt x="379" y="582"/>
                  </a:cubicBezTo>
                  <a:close/>
                  <a:moveTo>
                    <a:pt x="401" y="540"/>
                  </a:moveTo>
                  <a:cubicBezTo>
                    <a:pt x="401" y="540"/>
                    <a:pt x="401" y="540"/>
                    <a:pt x="401" y="540"/>
                  </a:cubicBezTo>
                  <a:cubicBezTo>
                    <a:pt x="401" y="540"/>
                    <a:pt x="401" y="540"/>
                    <a:pt x="401" y="540"/>
                  </a:cubicBezTo>
                  <a:cubicBezTo>
                    <a:pt x="404" y="538"/>
                    <a:pt x="407" y="536"/>
                    <a:pt x="411" y="536"/>
                  </a:cubicBezTo>
                  <a:cubicBezTo>
                    <a:pt x="415" y="536"/>
                    <a:pt x="418" y="538"/>
                    <a:pt x="421" y="540"/>
                  </a:cubicBezTo>
                  <a:cubicBezTo>
                    <a:pt x="421" y="540"/>
                    <a:pt x="421" y="540"/>
                    <a:pt x="421" y="540"/>
                  </a:cubicBezTo>
                  <a:cubicBezTo>
                    <a:pt x="423" y="542"/>
                    <a:pt x="425" y="546"/>
                    <a:pt x="425" y="550"/>
                  </a:cubicBezTo>
                  <a:cubicBezTo>
                    <a:pt x="425" y="553"/>
                    <a:pt x="423" y="557"/>
                    <a:pt x="421" y="559"/>
                  </a:cubicBezTo>
                  <a:cubicBezTo>
                    <a:pt x="421" y="559"/>
                    <a:pt x="421" y="559"/>
                    <a:pt x="421" y="559"/>
                  </a:cubicBezTo>
                  <a:cubicBezTo>
                    <a:pt x="418" y="562"/>
                    <a:pt x="415" y="563"/>
                    <a:pt x="411" y="563"/>
                  </a:cubicBezTo>
                  <a:cubicBezTo>
                    <a:pt x="407" y="563"/>
                    <a:pt x="404" y="562"/>
                    <a:pt x="401" y="559"/>
                  </a:cubicBezTo>
                  <a:cubicBezTo>
                    <a:pt x="401" y="559"/>
                    <a:pt x="401" y="559"/>
                    <a:pt x="401" y="559"/>
                  </a:cubicBezTo>
                  <a:cubicBezTo>
                    <a:pt x="399" y="557"/>
                    <a:pt x="397" y="553"/>
                    <a:pt x="397" y="550"/>
                  </a:cubicBezTo>
                  <a:cubicBezTo>
                    <a:pt x="397" y="546"/>
                    <a:pt x="399" y="542"/>
                    <a:pt x="401" y="540"/>
                  </a:cubicBezTo>
                  <a:close/>
                  <a:moveTo>
                    <a:pt x="131" y="461"/>
                  </a:moveTo>
                  <a:cubicBezTo>
                    <a:pt x="131" y="461"/>
                    <a:pt x="131" y="461"/>
                    <a:pt x="131" y="461"/>
                  </a:cubicBezTo>
                  <a:cubicBezTo>
                    <a:pt x="139" y="469"/>
                    <a:pt x="151" y="474"/>
                    <a:pt x="163" y="474"/>
                  </a:cubicBezTo>
                  <a:cubicBezTo>
                    <a:pt x="176" y="474"/>
                    <a:pt x="187" y="469"/>
                    <a:pt x="196" y="461"/>
                  </a:cubicBezTo>
                  <a:cubicBezTo>
                    <a:pt x="196" y="460"/>
                    <a:pt x="196" y="460"/>
                    <a:pt x="196" y="460"/>
                  </a:cubicBezTo>
                  <a:cubicBezTo>
                    <a:pt x="204" y="452"/>
                    <a:pt x="209" y="441"/>
                    <a:pt x="209" y="428"/>
                  </a:cubicBezTo>
                  <a:cubicBezTo>
                    <a:pt x="209" y="416"/>
                    <a:pt x="204" y="404"/>
                    <a:pt x="196" y="396"/>
                  </a:cubicBezTo>
                  <a:cubicBezTo>
                    <a:pt x="196" y="396"/>
                    <a:pt x="196" y="396"/>
                    <a:pt x="196" y="396"/>
                  </a:cubicBezTo>
                  <a:cubicBezTo>
                    <a:pt x="187" y="388"/>
                    <a:pt x="176" y="382"/>
                    <a:pt x="163" y="382"/>
                  </a:cubicBezTo>
                  <a:cubicBezTo>
                    <a:pt x="151" y="382"/>
                    <a:pt x="139" y="388"/>
                    <a:pt x="131" y="396"/>
                  </a:cubicBezTo>
                  <a:cubicBezTo>
                    <a:pt x="131" y="396"/>
                    <a:pt x="131" y="396"/>
                    <a:pt x="131" y="396"/>
                  </a:cubicBezTo>
                  <a:cubicBezTo>
                    <a:pt x="123" y="404"/>
                    <a:pt x="118" y="416"/>
                    <a:pt x="118" y="428"/>
                  </a:cubicBezTo>
                  <a:cubicBezTo>
                    <a:pt x="118" y="441"/>
                    <a:pt x="123" y="452"/>
                    <a:pt x="131" y="460"/>
                  </a:cubicBezTo>
                  <a:cubicBezTo>
                    <a:pt x="131" y="461"/>
                    <a:pt x="131" y="461"/>
                    <a:pt x="131" y="461"/>
                  </a:cubicBezTo>
                  <a:close/>
                  <a:moveTo>
                    <a:pt x="154" y="419"/>
                  </a:moveTo>
                  <a:cubicBezTo>
                    <a:pt x="154" y="419"/>
                    <a:pt x="154" y="419"/>
                    <a:pt x="154" y="419"/>
                  </a:cubicBezTo>
                  <a:cubicBezTo>
                    <a:pt x="154" y="418"/>
                    <a:pt x="154" y="418"/>
                    <a:pt x="154" y="418"/>
                  </a:cubicBezTo>
                  <a:cubicBezTo>
                    <a:pt x="156" y="416"/>
                    <a:pt x="159" y="414"/>
                    <a:pt x="163" y="414"/>
                  </a:cubicBezTo>
                  <a:cubicBezTo>
                    <a:pt x="167" y="414"/>
                    <a:pt x="171" y="416"/>
                    <a:pt x="173" y="418"/>
                  </a:cubicBezTo>
                  <a:cubicBezTo>
                    <a:pt x="173" y="419"/>
                    <a:pt x="173" y="419"/>
                    <a:pt x="173" y="419"/>
                  </a:cubicBezTo>
                  <a:cubicBezTo>
                    <a:pt x="176" y="421"/>
                    <a:pt x="177" y="424"/>
                    <a:pt x="177" y="428"/>
                  </a:cubicBezTo>
                  <a:cubicBezTo>
                    <a:pt x="177" y="432"/>
                    <a:pt x="176" y="435"/>
                    <a:pt x="173" y="438"/>
                  </a:cubicBezTo>
                  <a:cubicBezTo>
                    <a:pt x="173" y="438"/>
                    <a:pt x="173" y="438"/>
                    <a:pt x="173" y="438"/>
                  </a:cubicBezTo>
                  <a:cubicBezTo>
                    <a:pt x="171" y="440"/>
                    <a:pt x="167" y="441"/>
                    <a:pt x="163" y="441"/>
                  </a:cubicBezTo>
                  <a:cubicBezTo>
                    <a:pt x="159" y="441"/>
                    <a:pt x="156" y="440"/>
                    <a:pt x="154" y="438"/>
                  </a:cubicBezTo>
                  <a:cubicBezTo>
                    <a:pt x="154" y="438"/>
                    <a:pt x="154" y="438"/>
                    <a:pt x="154" y="438"/>
                  </a:cubicBezTo>
                  <a:cubicBezTo>
                    <a:pt x="151" y="435"/>
                    <a:pt x="150" y="432"/>
                    <a:pt x="150" y="428"/>
                  </a:cubicBezTo>
                  <a:cubicBezTo>
                    <a:pt x="150" y="424"/>
                    <a:pt x="151" y="421"/>
                    <a:pt x="154" y="419"/>
                  </a:cubicBezTo>
                  <a:close/>
                  <a:moveTo>
                    <a:pt x="131" y="582"/>
                  </a:moveTo>
                  <a:cubicBezTo>
                    <a:pt x="131" y="582"/>
                    <a:pt x="131" y="582"/>
                    <a:pt x="131" y="582"/>
                  </a:cubicBezTo>
                  <a:cubicBezTo>
                    <a:pt x="139" y="590"/>
                    <a:pt x="151" y="595"/>
                    <a:pt x="163" y="595"/>
                  </a:cubicBezTo>
                  <a:cubicBezTo>
                    <a:pt x="176" y="595"/>
                    <a:pt x="187" y="590"/>
                    <a:pt x="196" y="582"/>
                  </a:cubicBezTo>
                  <a:cubicBezTo>
                    <a:pt x="196" y="582"/>
                    <a:pt x="196" y="582"/>
                    <a:pt x="196" y="582"/>
                  </a:cubicBezTo>
                  <a:cubicBezTo>
                    <a:pt x="204" y="574"/>
                    <a:pt x="209" y="562"/>
                    <a:pt x="209" y="550"/>
                  </a:cubicBezTo>
                  <a:cubicBezTo>
                    <a:pt x="209" y="537"/>
                    <a:pt x="204" y="526"/>
                    <a:pt x="196" y="517"/>
                  </a:cubicBezTo>
                  <a:cubicBezTo>
                    <a:pt x="196" y="517"/>
                    <a:pt x="196" y="517"/>
                    <a:pt x="196" y="517"/>
                  </a:cubicBezTo>
                  <a:cubicBezTo>
                    <a:pt x="187" y="509"/>
                    <a:pt x="176" y="504"/>
                    <a:pt x="163" y="504"/>
                  </a:cubicBezTo>
                  <a:cubicBezTo>
                    <a:pt x="151" y="504"/>
                    <a:pt x="139" y="509"/>
                    <a:pt x="131" y="517"/>
                  </a:cubicBezTo>
                  <a:cubicBezTo>
                    <a:pt x="131" y="517"/>
                    <a:pt x="131" y="517"/>
                    <a:pt x="131" y="517"/>
                  </a:cubicBezTo>
                  <a:cubicBezTo>
                    <a:pt x="123" y="526"/>
                    <a:pt x="118" y="537"/>
                    <a:pt x="118" y="550"/>
                  </a:cubicBezTo>
                  <a:cubicBezTo>
                    <a:pt x="118" y="562"/>
                    <a:pt x="123" y="574"/>
                    <a:pt x="131" y="582"/>
                  </a:cubicBezTo>
                  <a:cubicBezTo>
                    <a:pt x="131" y="582"/>
                    <a:pt x="131" y="582"/>
                    <a:pt x="131" y="582"/>
                  </a:cubicBezTo>
                  <a:close/>
                  <a:moveTo>
                    <a:pt x="154" y="540"/>
                  </a:moveTo>
                  <a:cubicBezTo>
                    <a:pt x="154" y="540"/>
                    <a:pt x="154" y="540"/>
                    <a:pt x="154" y="540"/>
                  </a:cubicBezTo>
                  <a:cubicBezTo>
                    <a:pt x="154" y="540"/>
                    <a:pt x="154" y="540"/>
                    <a:pt x="154" y="540"/>
                  </a:cubicBezTo>
                  <a:cubicBezTo>
                    <a:pt x="156" y="538"/>
                    <a:pt x="159" y="536"/>
                    <a:pt x="163" y="536"/>
                  </a:cubicBezTo>
                  <a:cubicBezTo>
                    <a:pt x="167" y="536"/>
                    <a:pt x="171" y="538"/>
                    <a:pt x="173" y="540"/>
                  </a:cubicBezTo>
                  <a:cubicBezTo>
                    <a:pt x="173" y="540"/>
                    <a:pt x="173" y="540"/>
                    <a:pt x="173" y="540"/>
                  </a:cubicBezTo>
                  <a:cubicBezTo>
                    <a:pt x="176" y="542"/>
                    <a:pt x="177" y="546"/>
                    <a:pt x="177" y="550"/>
                  </a:cubicBezTo>
                  <a:cubicBezTo>
                    <a:pt x="177" y="553"/>
                    <a:pt x="176" y="557"/>
                    <a:pt x="173" y="559"/>
                  </a:cubicBezTo>
                  <a:cubicBezTo>
                    <a:pt x="173" y="559"/>
                    <a:pt x="173" y="559"/>
                    <a:pt x="173" y="559"/>
                  </a:cubicBezTo>
                  <a:cubicBezTo>
                    <a:pt x="171" y="562"/>
                    <a:pt x="167" y="563"/>
                    <a:pt x="163" y="563"/>
                  </a:cubicBezTo>
                  <a:cubicBezTo>
                    <a:pt x="159" y="563"/>
                    <a:pt x="156" y="562"/>
                    <a:pt x="154" y="559"/>
                  </a:cubicBezTo>
                  <a:cubicBezTo>
                    <a:pt x="154" y="559"/>
                    <a:pt x="154" y="559"/>
                    <a:pt x="154" y="559"/>
                  </a:cubicBezTo>
                  <a:cubicBezTo>
                    <a:pt x="151" y="557"/>
                    <a:pt x="150" y="553"/>
                    <a:pt x="150" y="550"/>
                  </a:cubicBezTo>
                  <a:cubicBezTo>
                    <a:pt x="150" y="546"/>
                    <a:pt x="151" y="542"/>
                    <a:pt x="154" y="540"/>
                  </a:cubicBezTo>
                  <a:close/>
                  <a:moveTo>
                    <a:pt x="255" y="339"/>
                  </a:moveTo>
                  <a:cubicBezTo>
                    <a:pt x="255" y="339"/>
                    <a:pt x="255" y="339"/>
                    <a:pt x="255" y="339"/>
                  </a:cubicBezTo>
                  <a:cubicBezTo>
                    <a:pt x="263" y="347"/>
                    <a:pt x="275" y="352"/>
                    <a:pt x="287" y="352"/>
                  </a:cubicBezTo>
                  <a:cubicBezTo>
                    <a:pt x="300" y="352"/>
                    <a:pt x="311" y="347"/>
                    <a:pt x="319" y="339"/>
                  </a:cubicBezTo>
                  <a:cubicBezTo>
                    <a:pt x="328" y="331"/>
                    <a:pt x="333" y="319"/>
                    <a:pt x="333" y="307"/>
                  </a:cubicBezTo>
                  <a:cubicBezTo>
                    <a:pt x="333" y="294"/>
                    <a:pt x="328" y="283"/>
                    <a:pt x="319" y="274"/>
                  </a:cubicBezTo>
                  <a:cubicBezTo>
                    <a:pt x="311" y="266"/>
                    <a:pt x="300" y="261"/>
                    <a:pt x="287" y="261"/>
                  </a:cubicBezTo>
                  <a:cubicBezTo>
                    <a:pt x="275" y="261"/>
                    <a:pt x="263" y="266"/>
                    <a:pt x="255" y="274"/>
                  </a:cubicBezTo>
                  <a:cubicBezTo>
                    <a:pt x="255" y="274"/>
                    <a:pt x="255" y="274"/>
                    <a:pt x="255" y="274"/>
                  </a:cubicBezTo>
                  <a:cubicBezTo>
                    <a:pt x="246" y="283"/>
                    <a:pt x="241" y="294"/>
                    <a:pt x="241" y="307"/>
                  </a:cubicBezTo>
                  <a:cubicBezTo>
                    <a:pt x="241" y="319"/>
                    <a:pt x="246" y="330"/>
                    <a:pt x="255" y="339"/>
                  </a:cubicBezTo>
                  <a:cubicBezTo>
                    <a:pt x="255" y="339"/>
                    <a:pt x="255" y="339"/>
                    <a:pt x="255" y="339"/>
                  </a:cubicBezTo>
                  <a:close/>
                  <a:moveTo>
                    <a:pt x="278" y="297"/>
                  </a:moveTo>
                  <a:cubicBezTo>
                    <a:pt x="278" y="297"/>
                    <a:pt x="278" y="297"/>
                    <a:pt x="278" y="297"/>
                  </a:cubicBezTo>
                  <a:cubicBezTo>
                    <a:pt x="278" y="297"/>
                    <a:pt x="278" y="297"/>
                    <a:pt x="278" y="297"/>
                  </a:cubicBezTo>
                  <a:cubicBezTo>
                    <a:pt x="280" y="295"/>
                    <a:pt x="283" y="293"/>
                    <a:pt x="287" y="293"/>
                  </a:cubicBezTo>
                  <a:cubicBezTo>
                    <a:pt x="291" y="293"/>
                    <a:pt x="294" y="295"/>
                    <a:pt x="296" y="297"/>
                  </a:cubicBezTo>
                  <a:cubicBezTo>
                    <a:pt x="297" y="297"/>
                    <a:pt x="297" y="297"/>
                    <a:pt x="297" y="297"/>
                  </a:cubicBezTo>
                  <a:cubicBezTo>
                    <a:pt x="299" y="299"/>
                    <a:pt x="301" y="303"/>
                    <a:pt x="301" y="307"/>
                  </a:cubicBezTo>
                  <a:cubicBezTo>
                    <a:pt x="301" y="310"/>
                    <a:pt x="299" y="313"/>
                    <a:pt x="296" y="316"/>
                  </a:cubicBezTo>
                  <a:cubicBezTo>
                    <a:pt x="294" y="318"/>
                    <a:pt x="291" y="320"/>
                    <a:pt x="287" y="320"/>
                  </a:cubicBezTo>
                  <a:cubicBezTo>
                    <a:pt x="283" y="320"/>
                    <a:pt x="280" y="318"/>
                    <a:pt x="278" y="316"/>
                  </a:cubicBezTo>
                  <a:cubicBezTo>
                    <a:pt x="275" y="314"/>
                    <a:pt x="273" y="310"/>
                    <a:pt x="273" y="307"/>
                  </a:cubicBezTo>
                  <a:cubicBezTo>
                    <a:pt x="273" y="303"/>
                    <a:pt x="275" y="299"/>
                    <a:pt x="278" y="297"/>
                  </a:cubicBezTo>
                  <a:close/>
                  <a:moveTo>
                    <a:pt x="671" y="0"/>
                  </a:moveTo>
                  <a:cubicBezTo>
                    <a:pt x="671" y="0"/>
                    <a:pt x="671" y="0"/>
                    <a:pt x="671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12" y="0"/>
                    <a:pt x="0" y="12"/>
                    <a:pt x="0" y="27"/>
                  </a:cubicBezTo>
                  <a:cubicBezTo>
                    <a:pt x="0" y="670"/>
                    <a:pt x="0" y="670"/>
                    <a:pt x="0" y="670"/>
                  </a:cubicBezTo>
                  <a:cubicBezTo>
                    <a:pt x="0" y="686"/>
                    <a:pt x="12" y="698"/>
                    <a:pt x="27" y="698"/>
                  </a:cubicBezTo>
                  <a:cubicBezTo>
                    <a:pt x="671" y="698"/>
                    <a:pt x="671" y="698"/>
                    <a:pt x="671" y="698"/>
                  </a:cubicBezTo>
                  <a:cubicBezTo>
                    <a:pt x="686" y="698"/>
                    <a:pt x="698" y="686"/>
                    <a:pt x="698" y="670"/>
                  </a:cubicBezTo>
                  <a:cubicBezTo>
                    <a:pt x="698" y="27"/>
                    <a:pt x="698" y="27"/>
                    <a:pt x="698" y="27"/>
                  </a:cubicBezTo>
                  <a:cubicBezTo>
                    <a:pt x="698" y="12"/>
                    <a:pt x="686" y="0"/>
                    <a:pt x="671" y="0"/>
                  </a:cubicBezTo>
                  <a:close/>
                  <a:moveTo>
                    <a:pt x="644" y="644"/>
                  </a:moveTo>
                  <a:cubicBezTo>
                    <a:pt x="644" y="644"/>
                    <a:pt x="644" y="644"/>
                    <a:pt x="644" y="644"/>
                  </a:cubicBezTo>
                  <a:cubicBezTo>
                    <a:pt x="54" y="644"/>
                    <a:pt x="54" y="644"/>
                    <a:pt x="54" y="644"/>
                  </a:cubicBezTo>
                  <a:cubicBezTo>
                    <a:pt x="54" y="210"/>
                    <a:pt x="54" y="210"/>
                    <a:pt x="54" y="210"/>
                  </a:cubicBezTo>
                  <a:cubicBezTo>
                    <a:pt x="644" y="210"/>
                    <a:pt x="644" y="210"/>
                    <a:pt x="644" y="210"/>
                  </a:cubicBezTo>
                  <a:cubicBezTo>
                    <a:pt x="644" y="644"/>
                    <a:pt x="644" y="644"/>
                    <a:pt x="644" y="644"/>
                  </a:cubicBezTo>
                  <a:close/>
                  <a:moveTo>
                    <a:pt x="644" y="178"/>
                  </a:moveTo>
                  <a:cubicBezTo>
                    <a:pt x="644" y="178"/>
                    <a:pt x="644" y="178"/>
                    <a:pt x="644" y="178"/>
                  </a:cubicBezTo>
                  <a:cubicBezTo>
                    <a:pt x="54" y="178"/>
                    <a:pt x="54" y="178"/>
                    <a:pt x="54" y="178"/>
                  </a:cubicBezTo>
                  <a:cubicBezTo>
                    <a:pt x="54" y="53"/>
                    <a:pt x="54" y="53"/>
                    <a:pt x="54" y="53"/>
                  </a:cubicBezTo>
                  <a:cubicBezTo>
                    <a:pt x="107" y="53"/>
                    <a:pt x="107" y="53"/>
                    <a:pt x="107" y="53"/>
                  </a:cubicBezTo>
                  <a:cubicBezTo>
                    <a:pt x="107" y="93"/>
                    <a:pt x="107" y="93"/>
                    <a:pt x="107" y="93"/>
                  </a:cubicBezTo>
                  <a:cubicBezTo>
                    <a:pt x="107" y="108"/>
                    <a:pt x="119" y="120"/>
                    <a:pt x="134" y="120"/>
                  </a:cubicBezTo>
                  <a:cubicBezTo>
                    <a:pt x="148" y="120"/>
                    <a:pt x="160" y="108"/>
                    <a:pt x="160" y="93"/>
                  </a:cubicBezTo>
                  <a:cubicBezTo>
                    <a:pt x="160" y="53"/>
                    <a:pt x="160" y="53"/>
                    <a:pt x="160" y="53"/>
                  </a:cubicBezTo>
                  <a:cubicBezTo>
                    <a:pt x="250" y="53"/>
                    <a:pt x="250" y="53"/>
                    <a:pt x="250" y="53"/>
                  </a:cubicBezTo>
                  <a:cubicBezTo>
                    <a:pt x="250" y="93"/>
                    <a:pt x="250" y="93"/>
                    <a:pt x="250" y="93"/>
                  </a:cubicBezTo>
                  <a:cubicBezTo>
                    <a:pt x="250" y="108"/>
                    <a:pt x="262" y="120"/>
                    <a:pt x="277" y="120"/>
                  </a:cubicBezTo>
                  <a:cubicBezTo>
                    <a:pt x="292" y="120"/>
                    <a:pt x="304" y="108"/>
                    <a:pt x="304" y="93"/>
                  </a:cubicBezTo>
                  <a:cubicBezTo>
                    <a:pt x="304" y="53"/>
                    <a:pt x="304" y="53"/>
                    <a:pt x="304" y="53"/>
                  </a:cubicBezTo>
                  <a:cubicBezTo>
                    <a:pt x="394" y="53"/>
                    <a:pt x="394" y="53"/>
                    <a:pt x="394" y="53"/>
                  </a:cubicBezTo>
                  <a:cubicBezTo>
                    <a:pt x="394" y="93"/>
                    <a:pt x="394" y="93"/>
                    <a:pt x="394" y="93"/>
                  </a:cubicBezTo>
                  <a:cubicBezTo>
                    <a:pt x="394" y="108"/>
                    <a:pt x="406" y="120"/>
                    <a:pt x="421" y="120"/>
                  </a:cubicBezTo>
                  <a:cubicBezTo>
                    <a:pt x="436" y="120"/>
                    <a:pt x="448" y="108"/>
                    <a:pt x="448" y="93"/>
                  </a:cubicBezTo>
                  <a:cubicBezTo>
                    <a:pt x="448" y="53"/>
                    <a:pt x="448" y="53"/>
                    <a:pt x="448" y="53"/>
                  </a:cubicBezTo>
                  <a:cubicBezTo>
                    <a:pt x="538" y="53"/>
                    <a:pt x="538" y="53"/>
                    <a:pt x="538" y="53"/>
                  </a:cubicBezTo>
                  <a:cubicBezTo>
                    <a:pt x="538" y="93"/>
                    <a:pt x="538" y="93"/>
                    <a:pt x="538" y="93"/>
                  </a:cubicBezTo>
                  <a:cubicBezTo>
                    <a:pt x="538" y="108"/>
                    <a:pt x="550" y="120"/>
                    <a:pt x="565" y="120"/>
                  </a:cubicBezTo>
                  <a:cubicBezTo>
                    <a:pt x="579" y="120"/>
                    <a:pt x="592" y="108"/>
                    <a:pt x="592" y="93"/>
                  </a:cubicBezTo>
                  <a:cubicBezTo>
                    <a:pt x="592" y="53"/>
                    <a:pt x="592" y="53"/>
                    <a:pt x="592" y="53"/>
                  </a:cubicBezTo>
                  <a:cubicBezTo>
                    <a:pt x="644" y="53"/>
                    <a:pt x="644" y="53"/>
                    <a:pt x="644" y="53"/>
                  </a:cubicBezTo>
                  <a:cubicBezTo>
                    <a:pt x="644" y="178"/>
                    <a:pt x="644" y="178"/>
                    <a:pt x="644" y="178"/>
                  </a:cubicBezTo>
                  <a:close/>
                  <a:moveTo>
                    <a:pt x="255" y="582"/>
                  </a:moveTo>
                  <a:cubicBezTo>
                    <a:pt x="255" y="582"/>
                    <a:pt x="255" y="582"/>
                    <a:pt x="255" y="582"/>
                  </a:cubicBezTo>
                  <a:cubicBezTo>
                    <a:pt x="263" y="590"/>
                    <a:pt x="275" y="595"/>
                    <a:pt x="287" y="595"/>
                  </a:cubicBezTo>
                  <a:cubicBezTo>
                    <a:pt x="300" y="595"/>
                    <a:pt x="311" y="590"/>
                    <a:pt x="319" y="582"/>
                  </a:cubicBezTo>
                  <a:cubicBezTo>
                    <a:pt x="328" y="574"/>
                    <a:pt x="333" y="562"/>
                    <a:pt x="333" y="550"/>
                  </a:cubicBezTo>
                  <a:cubicBezTo>
                    <a:pt x="333" y="537"/>
                    <a:pt x="328" y="526"/>
                    <a:pt x="319" y="517"/>
                  </a:cubicBezTo>
                  <a:cubicBezTo>
                    <a:pt x="311" y="509"/>
                    <a:pt x="300" y="504"/>
                    <a:pt x="287" y="504"/>
                  </a:cubicBezTo>
                  <a:cubicBezTo>
                    <a:pt x="275" y="504"/>
                    <a:pt x="263" y="509"/>
                    <a:pt x="255" y="517"/>
                  </a:cubicBezTo>
                  <a:cubicBezTo>
                    <a:pt x="255" y="517"/>
                    <a:pt x="255" y="517"/>
                    <a:pt x="255" y="517"/>
                  </a:cubicBezTo>
                  <a:cubicBezTo>
                    <a:pt x="246" y="526"/>
                    <a:pt x="241" y="537"/>
                    <a:pt x="241" y="550"/>
                  </a:cubicBezTo>
                  <a:cubicBezTo>
                    <a:pt x="241" y="562"/>
                    <a:pt x="246" y="574"/>
                    <a:pt x="255" y="582"/>
                  </a:cubicBezTo>
                  <a:cubicBezTo>
                    <a:pt x="255" y="582"/>
                    <a:pt x="255" y="582"/>
                    <a:pt x="255" y="582"/>
                  </a:cubicBezTo>
                  <a:close/>
                  <a:moveTo>
                    <a:pt x="278" y="540"/>
                  </a:moveTo>
                  <a:cubicBezTo>
                    <a:pt x="278" y="540"/>
                    <a:pt x="278" y="540"/>
                    <a:pt x="278" y="540"/>
                  </a:cubicBezTo>
                  <a:cubicBezTo>
                    <a:pt x="278" y="540"/>
                    <a:pt x="278" y="540"/>
                    <a:pt x="278" y="540"/>
                  </a:cubicBezTo>
                  <a:cubicBezTo>
                    <a:pt x="280" y="538"/>
                    <a:pt x="283" y="536"/>
                    <a:pt x="287" y="536"/>
                  </a:cubicBezTo>
                  <a:cubicBezTo>
                    <a:pt x="291" y="536"/>
                    <a:pt x="294" y="538"/>
                    <a:pt x="296" y="540"/>
                  </a:cubicBezTo>
                  <a:cubicBezTo>
                    <a:pt x="297" y="540"/>
                    <a:pt x="297" y="540"/>
                    <a:pt x="297" y="540"/>
                  </a:cubicBezTo>
                  <a:cubicBezTo>
                    <a:pt x="299" y="542"/>
                    <a:pt x="301" y="546"/>
                    <a:pt x="301" y="550"/>
                  </a:cubicBezTo>
                  <a:cubicBezTo>
                    <a:pt x="301" y="553"/>
                    <a:pt x="299" y="557"/>
                    <a:pt x="297" y="559"/>
                  </a:cubicBezTo>
                  <a:cubicBezTo>
                    <a:pt x="296" y="559"/>
                    <a:pt x="296" y="559"/>
                    <a:pt x="296" y="559"/>
                  </a:cubicBezTo>
                  <a:cubicBezTo>
                    <a:pt x="294" y="562"/>
                    <a:pt x="291" y="563"/>
                    <a:pt x="287" y="563"/>
                  </a:cubicBezTo>
                  <a:cubicBezTo>
                    <a:pt x="283" y="563"/>
                    <a:pt x="280" y="562"/>
                    <a:pt x="278" y="559"/>
                  </a:cubicBezTo>
                  <a:cubicBezTo>
                    <a:pt x="278" y="559"/>
                    <a:pt x="278" y="559"/>
                    <a:pt x="278" y="559"/>
                  </a:cubicBezTo>
                  <a:cubicBezTo>
                    <a:pt x="275" y="557"/>
                    <a:pt x="273" y="553"/>
                    <a:pt x="273" y="550"/>
                  </a:cubicBezTo>
                  <a:cubicBezTo>
                    <a:pt x="273" y="546"/>
                    <a:pt x="275" y="542"/>
                    <a:pt x="278" y="540"/>
                  </a:cubicBezTo>
                  <a:close/>
                  <a:moveTo>
                    <a:pt x="255" y="461"/>
                  </a:moveTo>
                  <a:cubicBezTo>
                    <a:pt x="255" y="461"/>
                    <a:pt x="255" y="461"/>
                    <a:pt x="255" y="461"/>
                  </a:cubicBezTo>
                  <a:cubicBezTo>
                    <a:pt x="263" y="469"/>
                    <a:pt x="275" y="474"/>
                    <a:pt x="287" y="474"/>
                  </a:cubicBezTo>
                  <a:cubicBezTo>
                    <a:pt x="300" y="474"/>
                    <a:pt x="311" y="469"/>
                    <a:pt x="319" y="461"/>
                  </a:cubicBezTo>
                  <a:cubicBezTo>
                    <a:pt x="319" y="460"/>
                    <a:pt x="319" y="460"/>
                    <a:pt x="319" y="460"/>
                  </a:cubicBezTo>
                  <a:cubicBezTo>
                    <a:pt x="328" y="452"/>
                    <a:pt x="333" y="441"/>
                    <a:pt x="333" y="428"/>
                  </a:cubicBezTo>
                  <a:cubicBezTo>
                    <a:pt x="333" y="416"/>
                    <a:pt x="328" y="404"/>
                    <a:pt x="319" y="396"/>
                  </a:cubicBezTo>
                  <a:cubicBezTo>
                    <a:pt x="319" y="396"/>
                    <a:pt x="319" y="396"/>
                    <a:pt x="319" y="396"/>
                  </a:cubicBezTo>
                  <a:cubicBezTo>
                    <a:pt x="311" y="388"/>
                    <a:pt x="300" y="382"/>
                    <a:pt x="287" y="382"/>
                  </a:cubicBezTo>
                  <a:cubicBezTo>
                    <a:pt x="275" y="382"/>
                    <a:pt x="263" y="388"/>
                    <a:pt x="255" y="396"/>
                  </a:cubicBezTo>
                  <a:cubicBezTo>
                    <a:pt x="255" y="396"/>
                    <a:pt x="255" y="396"/>
                    <a:pt x="255" y="396"/>
                  </a:cubicBezTo>
                  <a:cubicBezTo>
                    <a:pt x="246" y="404"/>
                    <a:pt x="241" y="416"/>
                    <a:pt x="241" y="428"/>
                  </a:cubicBezTo>
                  <a:cubicBezTo>
                    <a:pt x="241" y="441"/>
                    <a:pt x="246" y="452"/>
                    <a:pt x="255" y="460"/>
                  </a:cubicBezTo>
                  <a:cubicBezTo>
                    <a:pt x="255" y="461"/>
                    <a:pt x="255" y="461"/>
                    <a:pt x="255" y="461"/>
                  </a:cubicBezTo>
                  <a:close/>
                  <a:moveTo>
                    <a:pt x="278" y="419"/>
                  </a:moveTo>
                  <a:cubicBezTo>
                    <a:pt x="278" y="419"/>
                    <a:pt x="278" y="419"/>
                    <a:pt x="278" y="419"/>
                  </a:cubicBezTo>
                  <a:cubicBezTo>
                    <a:pt x="278" y="418"/>
                    <a:pt x="278" y="418"/>
                    <a:pt x="278" y="418"/>
                  </a:cubicBezTo>
                  <a:cubicBezTo>
                    <a:pt x="280" y="416"/>
                    <a:pt x="283" y="414"/>
                    <a:pt x="287" y="414"/>
                  </a:cubicBezTo>
                  <a:cubicBezTo>
                    <a:pt x="291" y="414"/>
                    <a:pt x="294" y="416"/>
                    <a:pt x="296" y="418"/>
                  </a:cubicBezTo>
                  <a:cubicBezTo>
                    <a:pt x="297" y="419"/>
                    <a:pt x="297" y="419"/>
                    <a:pt x="297" y="419"/>
                  </a:cubicBezTo>
                  <a:cubicBezTo>
                    <a:pt x="299" y="421"/>
                    <a:pt x="301" y="424"/>
                    <a:pt x="301" y="428"/>
                  </a:cubicBezTo>
                  <a:cubicBezTo>
                    <a:pt x="301" y="432"/>
                    <a:pt x="299" y="435"/>
                    <a:pt x="297" y="438"/>
                  </a:cubicBezTo>
                  <a:cubicBezTo>
                    <a:pt x="296" y="438"/>
                    <a:pt x="296" y="438"/>
                    <a:pt x="296" y="438"/>
                  </a:cubicBezTo>
                  <a:cubicBezTo>
                    <a:pt x="294" y="440"/>
                    <a:pt x="291" y="441"/>
                    <a:pt x="287" y="441"/>
                  </a:cubicBezTo>
                  <a:cubicBezTo>
                    <a:pt x="283" y="441"/>
                    <a:pt x="280" y="440"/>
                    <a:pt x="278" y="438"/>
                  </a:cubicBezTo>
                  <a:cubicBezTo>
                    <a:pt x="278" y="438"/>
                    <a:pt x="278" y="438"/>
                    <a:pt x="278" y="438"/>
                  </a:cubicBezTo>
                  <a:cubicBezTo>
                    <a:pt x="275" y="435"/>
                    <a:pt x="273" y="432"/>
                    <a:pt x="273" y="428"/>
                  </a:cubicBezTo>
                  <a:cubicBezTo>
                    <a:pt x="273" y="424"/>
                    <a:pt x="275" y="421"/>
                    <a:pt x="278" y="419"/>
                  </a:cubicBezTo>
                  <a:close/>
                  <a:moveTo>
                    <a:pt x="503" y="461"/>
                  </a:moveTo>
                  <a:cubicBezTo>
                    <a:pt x="503" y="461"/>
                    <a:pt x="503" y="461"/>
                    <a:pt x="503" y="461"/>
                  </a:cubicBezTo>
                  <a:cubicBezTo>
                    <a:pt x="511" y="469"/>
                    <a:pt x="523" y="474"/>
                    <a:pt x="535" y="474"/>
                  </a:cubicBezTo>
                  <a:cubicBezTo>
                    <a:pt x="547" y="474"/>
                    <a:pt x="559" y="469"/>
                    <a:pt x="567" y="461"/>
                  </a:cubicBezTo>
                  <a:cubicBezTo>
                    <a:pt x="567" y="460"/>
                    <a:pt x="567" y="460"/>
                    <a:pt x="567" y="460"/>
                  </a:cubicBezTo>
                  <a:cubicBezTo>
                    <a:pt x="575" y="452"/>
                    <a:pt x="581" y="441"/>
                    <a:pt x="581" y="428"/>
                  </a:cubicBezTo>
                  <a:cubicBezTo>
                    <a:pt x="581" y="416"/>
                    <a:pt x="575" y="404"/>
                    <a:pt x="567" y="396"/>
                  </a:cubicBezTo>
                  <a:cubicBezTo>
                    <a:pt x="567" y="396"/>
                    <a:pt x="567" y="396"/>
                    <a:pt x="567" y="396"/>
                  </a:cubicBezTo>
                  <a:cubicBezTo>
                    <a:pt x="559" y="388"/>
                    <a:pt x="547" y="382"/>
                    <a:pt x="535" y="382"/>
                  </a:cubicBezTo>
                  <a:cubicBezTo>
                    <a:pt x="523" y="382"/>
                    <a:pt x="511" y="388"/>
                    <a:pt x="503" y="396"/>
                  </a:cubicBezTo>
                  <a:cubicBezTo>
                    <a:pt x="503" y="396"/>
                    <a:pt x="503" y="396"/>
                    <a:pt x="503" y="396"/>
                  </a:cubicBezTo>
                  <a:cubicBezTo>
                    <a:pt x="494" y="404"/>
                    <a:pt x="489" y="416"/>
                    <a:pt x="489" y="428"/>
                  </a:cubicBezTo>
                  <a:cubicBezTo>
                    <a:pt x="489" y="441"/>
                    <a:pt x="494" y="452"/>
                    <a:pt x="503" y="460"/>
                  </a:cubicBezTo>
                  <a:cubicBezTo>
                    <a:pt x="503" y="461"/>
                    <a:pt x="503" y="461"/>
                    <a:pt x="503" y="461"/>
                  </a:cubicBezTo>
                  <a:close/>
                  <a:moveTo>
                    <a:pt x="525" y="419"/>
                  </a:moveTo>
                  <a:cubicBezTo>
                    <a:pt x="525" y="419"/>
                    <a:pt x="525" y="419"/>
                    <a:pt x="525" y="419"/>
                  </a:cubicBezTo>
                  <a:cubicBezTo>
                    <a:pt x="525" y="418"/>
                    <a:pt x="525" y="418"/>
                    <a:pt x="525" y="418"/>
                  </a:cubicBezTo>
                  <a:cubicBezTo>
                    <a:pt x="528" y="416"/>
                    <a:pt x="531" y="414"/>
                    <a:pt x="535" y="414"/>
                  </a:cubicBezTo>
                  <a:cubicBezTo>
                    <a:pt x="539" y="414"/>
                    <a:pt x="542" y="416"/>
                    <a:pt x="544" y="418"/>
                  </a:cubicBezTo>
                  <a:cubicBezTo>
                    <a:pt x="544" y="419"/>
                    <a:pt x="544" y="419"/>
                    <a:pt x="544" y="419"/>
                  </a:cubicBezTo>
                  <a:cubicBezTo>
                    <a:pt x="547" y="421"/>
                    <a:pt x="548" y="424"/>
                    <a:pt x="548" y="428"/>
                  </a:cubicBezTo>
                  <a:cubicBezTo>
                    <a:pt x="548" y="432"/>
                    <a:pt x="547" y="435"/>
                    <a:pt x="544" y="438"/>
                  </a:cubicBezTo>
                  <a:cubicBezTo>
                    <a:pt x="544" y="438"/>
                    <a:pt x="544" y="438"/>
                    <a:pt x="544" y="438"/>
                  </a:cubicBezTo>
                  <a:cubicBezTo>
                    <a:pt x="542" y="440"/>
                    <a:pt x="539" y="441"/>
                    <a:pt x="535" y="441"/>
                  </a:cubicBezTo>
                  <a:cubicBezTo>
                    <a:pt x="531" y="441"/>
                    <a:pt x="528" y="440"/>
                    <a:pt x="525" y="438"/>
                  </a:cubicBezTo>
                  <a:cubicBezTo>
                    <a:pt x="525" y="438"/>
                    <a:pt x="525" y="438"/>
                    <a:pt x="525" y="438"/>
                  </a:cubicBezTo>
                  <a:cubicBezTo>
                    <a:pt x="523" y="435"/>
                    <a:pt x="521" y="432"/>
                    <a:pt x="521" y="428"/>
                  </a:cubicBezTo>
                  <a:cubicBezTo>
                    <a:pt x="521" y="424"/>
                    <a:pt x="523" y="421"/>
                    <a:pt x="525" y="41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/>
            </a:p>
          </p:txBody>
        </p:sp>
      </p:grpSp>
      <p:grpSp>
        <p:nvGrpSpPr>
          <p:cNvPr id="6" name="组合 5"/>
          <p:cNvGrpSpPr/>
          <p:nvPr/>
        </p:nvGrpSpPr>
        <p:grpSpPr>
          <a:xfrm rot="0">
            <a:off x="720090" y="4777105"/>
            <a:ext cx="914400" cy="925830"/>
            <a:chOff x="1265" y="5790"/>
            <a:chExt cx="1080" cy="1080"/>
          </a:xfrm>
        </p:grpSpPr>
        <p:sp>
          <p:nvSpPr>
            <p:cNvPr id="40" name="椭圆 39"/>
            <p:cNvSpPr/>
            <p:nvPr/>
          </p:nvSpPr>
          <p:spPr>
            <a:xfrm>
              <a:off x="1265" y="5790"/>
              <a:ext cx="1080" cy="1080"/>
            </a:xfrm>
            <a:prstGeom prst="ellipse">
              <a:avLst/>
            </a:prstGeom>
            <a:solidFill>
              <a:srgbClr val="5D6C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43" name="1"/>
            <p:cNvSpPr>
              <a:spLocks noEditPoints="1"/>
            </p:cNvSpPr>
            <p:nvPr/>
          </p:nvSpPr>
          <p:spPr bwMode="auto">
            <a:xfrm>
              <a:off x="1514" y="6035"/>
              <a:ext cx="582" cy="583"/>
            </a:xfrm>
            <a:custGeom>
              <a:avLst/>
              <a:gdLst>
                <a:gd name="T0" fmla="*/ 517 w 643"/>
                <a:gd name="T1" fmla="*/ 480 h 644"/>
                <a:gd name="T2" fmla="*/ 585 w 643"/>
                <a:gd name="T3" fmla="*/ 293 h 644"/>
                <a:gd name="T4" fmla="*/ 562 w 643"/>
                <a:gd name="T5" fmla="*/ 181 h 644"/>
                <a:gd name="T6" fmla="*/ 499 w 643"/>
                <a:gd name="T7" fmla="*/ 86 h 644"/>
                <a:gd name="T8" fmla="*/ 404 w 643"/>
                <a:gd name="T9" fmla="*/ 23 h 644"/>
                <a:gd name="T10" fmla="*/ 85 w 643"/>
                <a:gd name="T11" fmla="*/ 86 h 644"/>
                <a:gd name="T12" fmla="*/ 0 w 643"/>
                <a:gd name="T13" fmla="*/ 293 h 644"/>
                <a:gd name="T14" fmla="*/ 22 w 643"/>
                <a:gd name="T15" fmla="*/ 405 h 644"/>
                <a:gd name="T16" fmla="*/ 85 w 643"/>
                <a:gd name="T17" fmla="*/ 499 h 644"/>
                <a:gd name="T18" fmla="*/ 181 w 643"/>
                <a:gd name="T19" fmla="*/ 563 h 644"/>
                <a:gd name="T20" fmla="*/ 404 w 643"/>
                <a:gd name="T21" fmla="*/ 563 h 644"/>
                <a:gd name="T22" fmla="*/ 595 w 643"/>
                <a:gd name="T23" fmla="*/ 634 h 644"/>
                <a:gd name="T24" fmla="*/ 633 w 643"/>
                <a:gd name="T25" fmla="*/ 595 h 644"/>
                <a:gd name="T26" fmla="*/ 461 w 643"/>
                <a:gd name="T27" fmla="*/ 461 h 644"/>
                <a:gd name="T28" fmla="*/ 461 w 643"/>
                <a:gd name="T29" fmla="*/ 462 h 644"/>
                <a:gd name="T30" fmla="*/ 292 w 643"/>
                <a:gd name="T31" fmla="*/ 531 h 644"/>
                <a:gd name="T32" fmla="*/ 201 w 643"/>
                <a:gd name="T33" fmla="*/ 513 h 644"/>
                <a:gd name="T34" fmla="*/ 123 w 643"/>
                <a:gd name="T35" fmla="*/ 461 h 644"/>
                <a:gd name="T36" fmla="*/ 72 w 643"/>
                <a:gd name="T37" fmla="*/ 384 h 644"/>
                <a:gd name="T38" fmla="*/ 53 w 643"/>
                <a:gd name="T39" fmla="*/ 293 h 644"/>
                <a:gd name="T40" fmla="*/ 123 w 643"/>
                <a:gd name="T41" fmla="*/ 124 h 644"/>
                <a:gd name="T42" fmla="*/ 383 w 643"/>
                <a:gd name="T43" fmla="*/ 72 h 644"/>
                <a:gd name="T44" fmla="*/ 462 w 643"/>
                <a:gd name="T45" fmla="*/ 125 h 644"/>
                <a:gd name="T46" fmla="*/ 514 w 643"/>
                <a:gd name="T47" fmla="*/ 203 h 644"/>
                <a:gd name="T48" fmla="*/ 513 w 643"/>
                <a:gd name="T49" fmla="*/ 384 h 644"/>
                <a:gd name="T50" fmla="*/ 219 w 643"/>
                <a:gd name="T51" fmla="*/ 118 h 644"/>
                <a:gd name="T52" fmla="*/ 187 w 643"/>
                <a:gd name="T53" fmla="*/ 136 h 644"/>
                <a:gd name="T54" fmla="*/ 159 w 643"/>
                <a:gd name="T55" fmla="*/ 159 h 644"/>
                <a:gd name="T56" fmla="*/ 135 w 643"/>
                <a:gd name="T57" fmla="*/ 187 h 644"/>
                <a:gd name="T58" fmla="*/ 126 w 643"/>
                <a:gd name="T59" fmla="*/ 240 h 644"/>
                <a:gd name="T60" fmla="*/ 162 w 643"/>
                <a:gd name="T61" fmla="*/ 205 h 644"/>
                <a:gd name="T62" fmla="*/ 205 w 643"/>
                <a:gd name="T63" fmla="*/ 163 h 644"/>
                <a:gd name="T64" fmla="*/ 240 w 643"/>
                <a:gd name="T65" fmla="*/ 127 h 644"/>
                <a:gd name="T66" fmla="*/ 465 w 643"/>
                <a:gd name="T67" fmla="*/ 277 h 644"/>
                <a:gd name="T68" fmla="*/ 449 w 643"/>
                <a:gd name="T69" fmla="*/ 293 h 644"/>
                <a:gd name="T70" fmla="*/ 437 w 643"/>
                <a:gd name="T71" fmla="*/ 354 h 644"/>
                <a:gd name="T72" fmla="*/ 352 w 643"/>
                <a:gd name="T73" fmla="*/ 438 h 644"/>
                <a:gd name="T74" fmla="*/ 276 w 643"/>
                <a:gd name="T75" fmla="*/ 466 h 644"/>
                <a:gd name="T76" fmla="*/ 365 w 643"/>
                <a:gd name="T77" fmla="*/ 468 h 644"/>
                <a:gd name="T78" fmla="*/ 467 w 643"/>
                <a:gd name="T79" fmla="*/ 366 h 644"/>
                <a:gd name="T80" fmla="*/ 482 w 643"/>
                <a:gd name="T81" fmla="*/ 293 h 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43" h="644">
                  <a:moveTo>
                    <a:pt x="633" y="595"/>
                  </a:moveTo>
                  <a:cubicBezTo>
                    <a:pt x="517" y="480"/>
                    <a:pt x="517" y="480"/>
                    <a:pt x="517" y="480"/>
                  </a:cubicBezTo>
                  <a:cubicBezTo>
                    <a:pt x="536" y="457"/>
                    <a:pt x="551" y="432"/>
                    <a:pt x="562" y="405"/>
                  </a:cubicBezTo>
                  <a:cubicBezTo>
                    <a:pt x="577" y="370"/>
                    <a:pt x="585" y="332"/>
                    <a:pt x="585" y="293"/>
                  </a:cubicBezTo>
                  <a:cubicBezTo>
                    <a:pt x="585" y="254"/>
                    <a:pt x="577" y="217"/>
                    <a:pt x="563" y="182"/>
                  </a:cubicBezTo>
                  <a:cubicBezTo>
                    <a:pt x="562" y="181"/>
                    <a:pt x="562" y="181"/>
                    <a:pt x="562" y="181"/>
                  </a:cubicBezTo>
                  <a:cubicBezTo>
                    <a:pt x="548" y="146"/>
                    <a:pt x="526" y="114"/>
                    <a:pt x="500" y="87"/>
                  </a:cubicBezTo>
                  <a:cubicBezTo>
                    <a:pt x="499" y="86"/>
                    <a:pt x="499" y="86"/>
                    <a:pt x="499" y="86"/>
                  </a:cubicBezTo>
                  <a:cubicBezTo>
                    <a:pt x="472" y="59"/>
                    <a:pt x="440" y="37"/>
                    <a:pt x="404" y="23"/>
                  </a:cubicBezTo>
                  <a:cubicBezTo>
                    <a:pt x="404" y="23"/>
                    <a:pt x="404" y="23"/>
                    <a:pt x="404" y="23"/>
                  </a:cubicBezTo>
                  <a:cubicBezTo>
                    <a:pt x="369" y="8"/>
                    <a:pt x="332" y="0"/>
                    <a:pt x="292" y="0"/>
                  </a:cubicBezTo>
                  <a:cubicBezTo>
                    <a:pt x="211" y="0"/>
                    <a:pt x="138" y="33"/>
                    <a:pt x="85" y="86"/>
                  </a:cubicBezTo>
                  <a:cubicBezTo>
                    <a:pt x="59" y="113"/>
                    <a:pt x="37" y="145"/>
                    <a:pt x="22" y="181"/>
                  </a:cubicBezTo>
                  <a:cubicBezTo>
                    <a:pt x="8" y="216"/>
                    <a:pt x="0" y="253"/>
                    <a:pt x="0" y="293"/>
                  </a:cubicBezTo>
                  <a:cubicBezTo>
                    <a:pt x="0" y="332"/>
                    <a:pt x="8" y="369"/>
                    <a:pt x="21" y="403"/>
                  </a:cubicBezTo>
                  <a:cubicBezTo>
                    <a:pt x="22" y="405"/>
                    <a:pt x="22" y="405"/>
                    <a:pt x="22" y="405"/>
                  </a:cubicBezTo>
                  <a:cubicBezTo>
                    <a:pt x="37" y="440"/>
                    <a:pt x="59" y="473"/>
                    <a:pt x="85" y="499"/>
                  </a:cubicBezTo>
                  <a:cubicBezTo>
                    <a:pt x="85" y="499"/>
                    <a:pt x="85" y="499"/>
                    <a:pt x="85" y="499"/>
                  </a:cubicBezTo>
                  <a:cubicBezTo>
                    <a:pt x="113" y="526"/>
                    <a:pt x="145" y="548"/>
                    <a:pt x="180" y="563"/>
                  </a:cubicBezTo>
                  <a:cubicBezTo>
                    <a:pt x="181" y="563"/>
                    <a:pt x="181" y="563"/>
                    <a:pt x="181" y="563"/>
                  </a:cubicBezTo>
                  <a:cubicBezTo>
                    <a:pt x="215" y="577"/>
                    <a:pt x="253" y="585"/>
                    <a:pt x="292" y="585"/>
                  </a:cubicBezTo>
                  <a:cubicBezTo>
                    <a:pt x="332" y="585"/>
                    <a:pt x="370" y="577"/>
                    <a:pt x="404" y="563"/>
                  </a:cubicBezTo>
                  <a:cubicBezTo>
                    <a:pt x="431" y="552"/>
                    <a:pt x="457" y="536"/>
                    <a:pt x="479" y="517"/>
                  </a:cubicBezTo>
                  <a:cubicBezTo>
                    <a:pt x="595" y="634"/>
                    <a:pt x="595" y="634"/>
                    <a:pt x="595" y="634"/>
                  </a:cubicBezTo>
                  <a:cubicBezTo>
                    <a:pt x="606" y="644"/>
                    <a:pt x="622" y="644"/>
                    <a:pt x="633" y="634"/>
                  </a:cubicBezTo>
                  <a:cubicBezTo>
                    <a:pt x="643" y="623"/>
                    <a:pt x="643" y="606"/>
                    <a:pt x="633" y="595"/>
                  </a:cubicBezTo>
                  <a:close/>
                  <a:moveTo>
                    <a:pt x="461" y="461"/>
                  </a:moveTo>
                  <a:cubicBezTo>
                    <a:pt x="461" y="461"/>
                    <a:pt x="461" y="461"/>
                    <a:pt x="461" y="461"/>
                  </a:cubicBezTo>
                  <a:cubicBezTo>
                    <a:pt x="461" y="462"/>
                    <a:pt x="461" y="462"/>
                    <a:pt x="461" y="462"/>
                  </a:cubicBezTo>
                  <a:cubicBezTo>
                    <a:pt x="461" y="462"/>
                    <a:pt x="461" y="462"/>
                    <a:pt x="461" y="462"/>
                  </a:cubicBezTo>
                  <a:cubicBezTo>
                    <a:pt x="439" y="484"/>
                    <a:pt x="413" y="501"/>
                    <a:pt x="383" y="513"/>
                  </a:cubicBezTo>
                  <a:cubicBezTo>
                    <a:pt x="356" y="525"/>
                    <a:pt x="325" y="531"/>
                    <a:pt x="292" y="531"/>
                  </a:cubicBezTo>
                  <a:cubicBezTo>
                    <a:pt x="260" y="531"/>
                    <a:pt x="229" y="525"/>
                    <a:pt x="201" y="513"/>
                  </a:cubicBezTo>
                  <a:cubicBezTo>
                    <a:pt x="201" y="513"/>
                    <a:pt x="201" y="513"/>
                    <a:pt x="201" y="513"/>
                  </a:cubicBezTo>
                  <a:cubicBezTo>
                    <a:pt x="172" y="501"/>
                    <a:pt x="145" y="484"/>
                    <a:pt x="123" y="462"/>
                  </a:cubicBezTo>
                  <a:cubicBezTo>
                    <a:pt x="123" y="461"/>
                    <a:pt x="123" y="461"/>
                    <a:pt x="123" y="461"/>
                  </a:cubicBezTo>
                  <a:cubicBezTo>
                    <a:pt x="123" y="461"/>
                    <a:pt x="123" y="461"/>
                    <a:pt x="123" y="461"/>
                  </a:cubicBezTo>
                  <a:cubicBezTo>
                    <a:pt x="101" y="439"/>
                    <a:pt x="84" y="413"/>
                    <a:pt x="72" y="384"/>
                  </a:cubicBezTo>
                  <a:cubicBezTo>
                    <a:pt x="71" y="383"/>
                    <a:pt x="71" y="383"/>
                    <a:pt x="71" y="383"/>
                  </a:cubicBezTo>
                  <a:cubicBezTo>
                    <a:pt x="60" y="355"/>
                    <a:pt x="53" y="325"/>
                    <a:pt x="53" y="293"/>
                  </a:cubicBezTo>
                  <a:cubicBezTo>
                    <a:pt x="53" y="260"/>
                    <a:pt x="60" y="229"/>
                    <a:pt x="72" y="201"/>
                  </a:cubicBezTo>
                  <a:cubicBezTo>
                    <a:pt x="84" y="172"/>
                    <a:pt x="101" y="146"/>
                    <a:pt x="123" y="124"/>
                  </a:cubicBezTo>
                  <a:cubicBezTo>
                    <a:pt x="167" y="81"/>
                    <a:pt x="226" y="54"/>
                    <a:pt x="292" y="54"/>
                  </a:cubicBezTo>
                  <a:cubicBezTo>
                    <a:pt x="325" y="54"/>
                    <a:pt x="356" y="60"/>
                    <a:pt x="383" y="72"/>
                  </a:cubicBezTo>
                  <a:cubicBezTo>
                    <a:pt x="413" y="84"/>
                    <a:pt x="439" y="102"/>
                    <a:pt x="461" y="124"/>
                  </a:cubicBezTo>
                  <a:cubicBezTo>
                    <a:pt x="462" y="125"/>
                    <a:pt x="462" y="125"/>
                    <a:pt x="462" y="125"/>
                  </a:cubicBezTo>
                  <a:cubicBezTo>
                    <a:pt x="484" y="147"/>
                    <a:pt x="501" y="173"/>
                    <a:pt x="513" y="201"/>
                  </a:cubicBezTo>
                  <a:cubicBezTo>
                    <a:pt x="514" y="203"/>
                    <a:pt x="514" y="203"/>
                    <a:pt x="514" y="203"/>
                  </a:cubicBezTo>
                  <a:cubicBezTo>
                    <a:pt x="525" y="230"/>
                    <a:pt x="531" y="261"/>
                    <a:pt x="531" y="293"/>
                  </a:cubicBezTo>
                  <a:cubicBezTo>
                    <a:pt x="531" y="325"/>
                    <a:pt x="525" y="356"/>
                    <a:pt x="513" y="384"/>
                  </a:cubicBezTo>
                  <a:cubicBezTo>
                    <a:pt x="501" y="413"/>
                    <a:pt x="483" y="440"/>
                    <a:pt x="461" y="461"/>
                  </a:cubicBezTo>
                  <a:close/>
                  <a:moveTo>
                    <a:pt x="219" y="118"/>
                  </a:moveTo>
                  <a:cubicBezTo>
                    <a:pt x="219" y="118"/>
                    <a:pt x="219" y="118"/>
                    <a:pt x="219" y="118"/>
                  </a:cubicBezTo>
                  <a:cubicBezTo>
                    <a:pt x="207" y="123"/>
                    <a:pt x="197" y="129"/>
                    <a:pt x="187" y="136"/>
                  </a:cubicBezTo>
                  <a:cubicBezTo>
                    <a:pt x="177" y="142"/>
                    <a:pt x="167" y="150"/>
                    <a:pt x="159" y="159"/>
                  </a:cubicBezTo>
                  <a:cubicBezTo>
                    <a:pt x="159" y="159"/>
                    <a:pt x="159" y="159"/>
                    <a:pt x="159" y="159"/>
                  </a:cubicBezTo>
                  <a:cubicBezTo>
                    <a:pt x="159" y="159"/>
                    <a:pt x="159" y="159"/>
                    <a:pt x="159" y="159"/>
                  </a:cubicBezTo>
                  <a:cubicBezTo>
                    <a:pt x="150" y="168"/>
                    <a:pt x="142" y="177"/>
                    <a:pt x="135" y="187"/>
                  </a:cubicBezTo>
                  <a:cubicBezTo>
                    <a:pt x="129" y="197"/>
                    <a:pt x="123" y="208"/>
                    <a:pt x="118" y="219"/>
                  </a:cubicBezTo>
                  <a:cubicBezTo>
                    <a:pt x="114" y="227"/>
                    <a:pt x="118" y="237"/>
                    <a:pt x="126" y="240"/>
                  </a:cubicBezTo>
                  <a:cubicBezTo>
                    <a:pt x="135" y="244"/>
                    <a:pt x="144" y="240"/>
                    <a:pt x="147" y="232"/>
                  </a:cubicBezTo>
                  <a:cubicBezTo>
                    <a:pt x="151" y="222"/>
                    <a:pt x="156" y="213"/>
                    <a:pt x="162" y="205"/>
                  </a:cubicBezTo>
                  <a:cubicBezTo>
                    <a:pt x="168" y="197"/>
                    <a:pt x="174" y="189"/>
                    <a:pt x="181" y="182"/>
                  </a:cubicBezTo>
                  <a:cubicBezTo>
                    <a:pt x="188" y="174"/>
                    <a:pt x="196" y="168"/>
                    <a:pt x="205" y="163"/>
                  </a:cubicBezTo>
                  <a:cubicBezTo>
                    <a:pt x="213" y="157"/>
                    <a:pt x="222" y="152"/>
                    <a:pt x="231" y="148"/>
                  </a:cubicBezTo>
                  <a:cubicBezTo>
                    <a:pt x="239" y="144"/>
                    <a:pt x="243" y="135"/>
                    <a:pt x="240" y="127"/>
                  </a:cubicBezTo>
                  <a:cubicBezTo>
                    <a:pt x="236" y="119"/>
                    <a:pt x="227" y="115"/>
                    <a:pt x="219" y="118"/>
                  </a:cubicBezTo>
                  <a:close/>
                  <a:moveTo>
                    <a:pt x="465" y="277"/>
                  </a:moveTo>
                  <a:cubicBezTo>
                    <a:pt x="465" y="277"/>
                    <a:pt x="465" y="277"/>
                    <a:pt x="465" y="277"/>
                  </a:cubicBezTo>
                  <a:cubicBezTo>
                    <a:pt x="457" y="277"/>
                    <a:pt x="449" y="284"/>
                    <a:pt x="449" y="293"/>
                  </a:cubicBezTo>
                  <a:cubicBezTo>
                    <a:pt x="449" y="313"/>
                    <a:pt x="445" y="334"/>
                    <a:pt x="438" y="353"/>
                  </a:cubicBezTo>
                  <a:cubicBezTo>
                    <a:pt x="437" y="354"/>
                    <a:pt x="437" y="354"/>
                    <a:pt x="437" y="354"/>
                  </a:cubicBezTo>
                  <a:cubicBezTo>
                    <a:pt x="430" y="372"/>
                    <a:pt x="418" y="389"/>
                    <a:pt x="403" y="404"/>
                  </a:cubicBezTo>
                  <a:cubicBezTo>
                    <a:pt x="388" y="419"/>
                    <a:pt x="371" y="430"/>
                    <a:pt x="352" y="438"/>
                  </a:cubicBezTo>
                  <a:cubicBezTo>
                    <a:pt x="333" y="446"/>
                    <a:pt x="313" y="450"/>
                    <a:pt x="292" y="450"/>
                  </a:cubicBezTo>
                  <a:cubicBezTo>
                    <a:pt x="283" y="450"/>
                    <a:pt x="276" y="457"/>
                    <a:pt x="276" y="466"/>
                  </a:cubicBezTo>
                  <a:cubicBezTo>
                    <a:pt x="276" y="475"/>
                    <a:pt x="283" y="482"/>
                    <a:pt x="292" y="482"/>
                  </a:cubicBezTo>
                  <a:cubicBezTo>
                    <a:pt x="317" y="482"/>
                    <a:pt x="341" y="477"/>
                    <a:pt x="365" y="468"/>
                  </a:cubicBezTo>
                  <a:cubicBezTo>
                    <a:pt x="387" y="458"/>
                    <a:pt x="408" y="445"/>
                    <a:pt x="426" y="427"/>
                  </a:cubicBezTo>
                  <a:cubicBezTo>
                    <a:pt x="444" y="409"/>
                    <a:pt x="458" y="388"/>
                    <a:pt x="467" y="366"/>
                  </a:cubicBezTo>
                  <a:cubicBezTo>
                    <a:pt x="467" y="365"/>
                    <a:pt x="467" y="365"/>
                    <a:pt x="467" y="365"/>
                  </a:cubicBezTo>
                  <a:cubicBezTo>
                    <a:pt x="477" y="342"/>
                    <a:pt x="482" y="317"/>
                    <a:pt x="482" y="293"/>
                  </a:cubicBezTo>
                  <a:cubicBezTo>
                    <a:pt x="482" y="284"/>
                    <a:pt x="474" y="277"/>
                    <a:pt x="465" y="27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/>
            </a:p>
          </p:txBody>
        </p:sp>
      </p:grpSp>
      <p:sp>
        <p:nvSpPr>
          <p:cNvPr id="44" name="矩形 43"/>
          <p:cNvSpPr/>
          <p:nvPr/>
        </p:nvSpPr>
        <p:spPr>
          <a:xfrm>
            <a:off x="1870710" y="4743450"/>
            <a:ext cx="2072640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zh-CN" altLang="en-US" sz="2400" dirty="0">
                <a:solidFill>
                  <a:srgbClr val="5D6C03"/>
                </a:solidFill>
                <a:latin typeface="思源黑体 CN Medium" panose="020B0500000000000000" charset="-122"/>
                <a:ea typeface="思源黑体 CN Medium" panose="020B0500000000000000" charset="-122"/>
                <a:sym typeface="+mn-ea"/>
              </a:rPr>
              <a:t>（二）中层</a:t>
            </a:r>
            <a:endParaRPr lang="zh-CN" altLang="en-US" sz="2400" dirty="0">
              <a:solidFill>
                <a:srgbClr val="5D6C03"/>
              </a:solidFill>
              <a:latin typeface="思源黑体 CN Medium" panose="020B0500000000000000" charset="-122"/>
              <a:ea typeface="思源黑体 CN Medium" panose="020B0500000000000000" charset="-122"/>
              <a:sym typeface="+mn-ea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1870710" y="5203825"/>
            <a:ext cx="4104000" cy="15297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dirty="0">
                <a:solidFill>
                  <a:srgbClr val="5D6C03"/>
                </a:solidFill>
                <a:latin typeface="思源黑体 CN Normal" panose="020B0500000000000000" charset="-122"/>
                <a:ea typeface="思源黑体 CN Normal" panose="020B0500000000000000" charset="-122"/>
                <a:sym typeface="+mn-ea"/>
              </a:rPr>
              <a:t>眼球壁的中层为葡萄膜（uvea），因含丰富的血管及色素故又称血管膜、色素膜，主要起营养及遮光作用。自前向后分为虹膜、睫状体和脉络膜三部分。</a:t>
            </a:r>
            <a:endParaRPr lang="zh-CN" altLang="en-US" dirty="0">
              <a:solidFill>
                <a:srgbClr val="5D6C03"/>
              </a:solidFill>
              <a:latin typeface="思源黑体 CN Normal" panose="020B0500000000000000" charset="-122"/>
              <a:ea typeface="思源黑体 CN Normal" panose="020B0500000000000000" charset="-122"/>
              <a:sym typeface="+mn-ea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7414895" y="4743450"/>
            <a:ext cx="2072640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zh-CN" altLang="en-US" sz="2400" dirty="0">
                <a:solidFill>
                  <a:srgbClr val="5D6C03"/>
                </a:solidFill>
                <a:latin typeface="思源黑体 CN Medium" panose="020B0500000000000000" charset="-122"/>
                <a:ea typeface="思源黑体 CN Medium" panose="020B0500000000000000" charset="-122"/>
                <a:sym typeface="+mn-ea"/>
              </a:rPr>
              <a:t>（三）内层</a:t>
            </a:r>
            <a:endParaRPr lang="zh-CN" altLang="en-US" sz="2400" dirty="0">
              <a:solidFill>
                <a:srgbClr val="5D6C03"/>
              </a:solidFill>
              <a:latin typeface="思源黑体 CN Medium" panose="020B0500000000000000" charset="-122"/>
              <a:ea typeface="思源黑体 CN Medium" panose="020B0500000000000000" charset="-122"/>
              <a:sym typeface="+mn-ea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7414895" y="5203825"/>
            <a:ext cx="4104000" cy="15297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dirty="0">
                <a:solidFill>
                  <a:srgbClr val="5D6C03"/>
                </a:solidFill>
                <a:latin typeface="思源黑体 CN Normal" panose="020B0500000000000000" charset="-122"/>
                <a:ea typeface="思源黑体 CN Normal" panose="020B0500000000000000" charset="-122"/>
                <a:sym typeface="+mn-ea"/>
              </a:rPr>
              <a:t>眼球壁的内层为视网膜（retina），是一层透明的膜，是眼的感光部分，前起锯齿缘，后止于视神经盘，位于脉络膜的内侧。</a:t>
            </a:r>
            <a:endParaRPr lang="zh-CN" altLang="en-US" dirty="0">
              <a:solidFill>
                <a:srgbClr val="5D6C03"/>
              </a:solidFill>
              <a:latin typeface="思源黑体 CN Normal" panose="020B0500000000000000" charset="-122"/>
              <a:ea typeface="思源黑体 CN Normal" panose="020B0500000000000000" charset="-122"/>
              <a:sym typeface="+mn-ea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992505" y="1111885"/>
            <a:ext cx="10207625" cy="491490"/>
          </a:xfrm>
          <a:prstGeom prst="rect">
            <a:avLst/>
          </a:prstGeom>
        </p:spPr>
        <p:txBody>
          <a:bodyPr wrap="square">
            <a:spAutoFit/>
          </a:bodyPr>
          <a:p>
            <a:pPr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000" dirty="0">
                <a:solidFill>
                  <a:schemeClr val="tx1"/>
                </a:solidFill>
                <a:latin typeface="思源黑体 CN Normal" panose="020B0500000000000000" charset="-122"/>
                <a:ea typeface="思源黑体 CN Normal" panose="020B0500000000000000" charset="-122"/>
                <a:sym typeface="+mn-ea"/>
              </a:rPr>
              <a:t>眼球壁由外、中、内三层膜构成，外层为纤维膜，中层为葡萄膜，内层为视网膜。</a:t>
            </a:r>
            <a:endParaRPr lang="zh-CN" altLang="en-US" sz="2000" dirty="0">
              <a:solidFill>
                <a:schemeClr val="tx1"/>
              </a:solidFill>
              <a:latin typeface="思源黑体 CN Normal" panose="020B0500000000000000" charset="-122"/>
              <a:ea typeface="思源黑体 CN Normal" panose="020B0500000000000000" charset="-122"/>
              <a:sym typeface="+mn-ea"/>
            </a:endParaRPr>
          </a:p>
        </p:txBody>
      </p:sp>
    </p:spTree>
    <p:custDataLst>
      <p:tags r:id="rId2"/>
    </p:custDataLst>
  </p:cSld>
  <p:clrMapOvr>
    <a:masterClrMapping/>
  </p:clrMapOvr>
  <p:transition advTm="2000">
    <p:wedg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6"/>
          <p:cNvSpPr txBox="1"/>
          <p:nvPr/>
        </p:nvSpPr>
        <p:spPr>
          <a:xfrm>
            <a:off x="876300" y="1866265"/>
            <a:ext cx="3444240" cy="559435"/>
          </a:xfrm>
          <a:prstGeom prst="rect">
            <a:avLst/>
          </a:prstGeom>
          <a:solidFill>
            <a:srgbClr val="71C29C"/>
          </a:solidFill>
          <a:effectLst>
            <a:outerShdw blurRad="50800" dist="50800" dir="1200000" algn="ctr" rotWithShape="0">
              <a:srgbClr val="000000">
                <a:alpha val="43000"/>
              </a:srgbClr>
            </a:outerShdw>
            <a:softEdge rad="31750"/>
          </a:effectLst>
        </p:spPr>
        <p:txBody>
          <a:bodyPr wrap="square" rtlCol="0" anchor="ctr" anchorCtr="1">
            <a:noAutofit/>
          </a:bodyPr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Microsoft YaHei Bold" panose="020B0503020204020204" charset="-122"/>
                <a:ea typeface="Microsoft YaHei Bold" panose="020B0503020204020204" charset="-122"/>
                <a:cs typeface="Microsoft YaHei Bold" panose="020B0503020204020204" charset="-122"/>
                <a:sym typeface="zihun219hao-mengquluoliti" panose="00000500000000000000" pitchFamily="2" charset="-122"/>
              </a:rPr>
              <a:t>1. 角膜</a:t>
            </a:r>
            <a:endParaRPr lang="zh-CN" altLang="en-US" sz="2400" b="1" dirty="0">
              <a:solidFill>
                <a:schemeClr val="bg1"/>
              </a:solidFill>
              <a:latin typeface="Microsoft YaHei Bold" panose="020B0503020204020204" charset="-122"/>
              <a:ea typeface="Microsoft YaHei Bold" panose="020B0503020204020204" charset="-122"/>
              <a:cs typeface="Microsoft YaHei Bold" panose="020B0503020204020204" charset="-122"/>
              <a:sym typeface="zihun219hao-mengquluoliti" panose="00000500000000000000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76300" y="2522220"/>
            <a:ext cx="10440000" cy="2399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5080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 Regular" panose="020B0503020204020204" charset="-122"/>
                <a:ea typeface="Microsoft YaHei Regular" panose="020B0503020204020204" charset="-122"/>
                <a:cs typeface="Microsoft YaHei Regular" panose="020B0503020204020204" charset="-122"/>
                <a:sym typeface="zihun219hao-mengquluoliti" panose="00000500000000000000" pitchFamily="2" charset="-122"/>
              </a:rPr>
              <a:t>位于眼球前极中央，向前微突，嵌在巩膜上呈略向前凸的透明横椭圆形，横径约11.5～12mm，垂直径约10.5～11mm，前表面中央1/3 区域称光学区，近似球面，周边部较扁平。角膜的厚度，中央部较薄，约0.5～0.55mm，周边部相对较厚约1mm。角膜是构成眼的屈光系统的重要组成部分，富有弹性，具有屈光作用。角膜无血管，但有丰富的感觉神经末梢，感觉敏锐。角膜发生炎症时，疼痛剧烈。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Microsoft YaHei Regular" panose="020B0503020204020204" charset="-122"/>
              <a:ea typeface="Microsoft YaHei Regular" panose="020B0503020204020204" charset="-122"/>
              <a:cs typeface="Microsoft YaHei Regular" panose="020B0503020204020204" charset="-122"/>
              <a:sym typeface="zihun219hao-mengquluoliti" panose="00000500000000000000" pitchFamily="2" charset="-122"/>
            </a:endParaRPr>
          </a:p>
        </p:txBody>
      </p:sp>
      <p:sp>
        <p:nvSpPr>
          <p:cNvPr id="12" name="矩形 11"/>
          <p:cNvSpPr/>
          <p:nvPr userDrawn="1"/>
        </p:nvSpPr>
        <p:spPr>
          <a:xfrm flipH="1">
            <a:off x="1334770" y="779145"/>
            <a:ext cx="4236085" cy="6877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p>
            <a:pPr lvl="0" algn="l">
              <a:lnSpc>
                <a:spcPct val="100000"/>
              </a:lnSpc>
              <a:defRPr/>
            </a:pPr>
            <a:r>
              <a: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Medium" panose="020B0500000000000000" charset="-122"/>
                <a:ea typeface="思源黑体 CN Medium" panose="020B0500000000000000" charset="-122"/>
                <a:cs typeface="+mn-ea"/>
                <a:sym typeface="+mn-lt"/>
              </a:rPr>
              <a:t>（一）外层</a:t>
            </a:r>
            <a:endParaRPr lang="zh-CN" altLang="en-US" sz="2800" dirty="0">
              <a:solidFill>
                <a:schemeClr val="tx1">
                  <a:lumMod val="75000"/>
                  <a:lumOff val="25000"/>
                </a:schemeClr>
              </a:solidFill>
              <a:latin typeface="思源黑体 CN Medium" panose="020B0500000000000000" charset="-122"/>
              <a:ea typeface="思源黑体 CN Medium" panose="020B0500000000000000" charset="-122"/>
              <a:cs typeface="+mn-ea"/>
              <a:sym typeface="+mn-lt"/>
            </a:endParaRPr>
          </a:p>
        </p:txBody>
      </p:sp>
    </p:spTree>
    <p:custDataLst>
      <p:tags r:id="rId1"/>
    </p:custDataLst>
  </p:cSld>
  <p:clrMapOvr>
    <a:masterClrMapping/>
  </p:clrMapOvr>
  <p:transition advTm="2000">
    <p:wedg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875665" y="1201420"/>
            <a:ext cx="10440035" cy="607695"/>
          </a:xfrm>
          <a:prstGeom prst="rect">
            <a:avLst/>
          </a:prstGeom>
          <a:solidFill>
            <a:srgbClr val="71C29C"/>
          </a:solidFill>
        </p:spPr>
        <p:txBody>
          <a:bodyPr wrap="square" rtlCol="0" anchor="t">
            <a:spAutoFit/>
          </a:bodyPr>
          <a:p>
            <a:pPr marL="0" lvl="0" indent="609600" algn="just" fontAlgn="auto">
              <a:lnSpc>
                <a:spcPct val="140000"/>
              </a:lnSpc>
              <a:spcBef>
                <a:spcPct val="0"/>
              </a:spcBef>
              <a:buNone/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zh-CN" altLang="en-US" sz="2400" dirty="0">
                <a:solidFill>
                  <a:schemeClr val="bg1"/>
                </a:solidFill>
                <a:latin typeface="Microsoft YaHei Regular" panose="020B0503020204020204" charset="-122"/>
                <a:ea typeface="Microsoft YaHei Regular" panose="020B0503020204020204" charset="-122"/>
                <a:cs typeface="Microsoft YaHei Regular" panose="020B0503020204020204" charset="-122"/>
                <a:sym typeface="zihun219hao-mengquluoliti" panose="00000500000000000000" pitchFamily="2" charset="-122"/>
              </a:rPr>
              <a:t>组织学上角膜由外向内分为5层。</a:t>
            </a:r>
            <a:endParaRPr lang="zh-CN" altLang="en-US" sz="2400" dirty="0">
              <a:solidFill>
                <a:schemeClr val="bg1"/>
              </a:solidFill>
              <a:latin typeface="Microsoft YaHei Regular" panose="020B0503020204020204" charset="-122"/>
              <a:ea typeface="Microsoft YaHei Regular" panose="020B0503020204020204" charset="-122"/>
              <a:cs typeface="Microsoft YaHei Regular" panose="020B0503020204020204" charset="-122"/>
              <a:sym typeface="zihun219hao-mengquluoliti" panose="00000500000000000000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75665" y="1902460"/>
            <a:ext cx="10449560" cy="3784600"/>
          </a:xfrm>
          <a:prstGeom prst="rect">
            <a:avLst/>
          </a:prstGeom>
          <a:noFill/>
          <a:ln w="38100">
            <a:noFill/>
          </a:ln>
        </p:spPr>
        <p:txBody>
          <a:bodyPr wrap="square">
            <a:spAutoFit/>
          </a:bodyPr>
          <a:p>
            <a:pPr marL="285750" indent="-285750" algn="just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2000" dirty="0">
                <a:solidFill>
                  <a:srgbClr val="000000">
                    <a:lumMod val="85000"/>
                    <a:lumOff val="15000"/>
                  </a:srgbClr>
                </a:solidFill>
                <a:latin typeface="Microsoft YaHei Regular" panose="020B0503020204020204" charset="-122"/>
                <a:ea typeface="Microsoft YaHei Regular" panose="020B0503020204020204" charset="-122"/>
                <a:cs typeface="Microsoft YaHei Regular" panose="020B0503020204020204" charset="-122"/>
                <a:sym typeface="zihun219hao-mengquluoliti" panose="00000500000000000000" pitchFamily="2" charset="-122"/>
              </a:rPr>
              <a:t>（</a:t>
            </a:r>
            <a:r>
              <a:rPr lang="en-US" altLang="zh-CN" sz="2000" dirty="0">
                <a:solidFill>
                  <a:srgbClr val="000000">
                    <a:lumMod val="85000"/>
                    <a:lumOff val="15000"/>
                  </a:srgbClr>
                </a:solidFill>
                <a:latin typeface="Microsoft YaHei Regular" panose="020B0503020204020204" charset="-122"/>
                <a:ea typeface="Microsoft YaHei Regular" panose="020B0503020204020204" charset="-122"/>
                <a:cs typeface="Microsoft YaHei Regular" panose="020B0503020204020204" charset="-122"/>
                <a:sym typeface="zihun219hao-mengquluoliti" panose="00000500000000000000" pitchFamily="2" charset="-122"/>
              </a:rPr>
              <a:t>1</a:t>
            </a:r>
            <a:r>
              <a:rPr lang="zh-CN" altLang="en-US" sz="2000" dirty="0">
                <a:solidFill>
                  <a:srgbClr val="000000">
                    <a:lumMod val="85000"/>
                    <a:lumOff val="15000"/>
                  </a:srgbClr>
                </a:solidFill>
                <a:latin typeface="Microsoft YaHei Regular" panose="020B0503020204020204" charset="-122"/>
                <a:ea typeface="Microsoft YaHei Regular" panose="020B0503020204020204" charset="-122"/>
                <a:cs typeface="Microsoft YaHei Regular" panose="020B0503020204020204" charset="-122"/>
                <a:sym typeface="zihun219hao-mengquluoliti" panose="00000500000000000000" pitchFamily="2" charset="-122"/>
              </a:rPr>
              <a:t>）上皮细胞层：为复层扁平上皮细胞，不角化。</a:t>
            </a:r>
            <a:endParaRPr lang="zh-CN" altLang="en-US" sz="2000" dirty="0">
              <a:solidFill>
                <a:srgbClr val="000000">
                  <a:lumMod val="85000"/>
                  <a:lumOff val="15000"/>
                </a:srgbClr>
              </a:solidFill>
              <a:latin typeface="Microsoft YaHei Regular" panose="020B0503020204020204" charset="-122"/>
              <a:ea typeface="Microsoft YaHei Regular" panose="020B0503020204020204" charset="-122"/>
              <a:cs typeface="Microsoft YaHei Regular" panose="020B0503020204020204" charset="-122"/>
              <a:sym typeface="zihun219hao-mengquluoliti" panose="00000500000000000000" pitchFamily="2" charset="-122"/>
            </a:endParaRPr>
          </a:p>
          <a:p>
            <a:pPr marL="285750" indent="-285750" algn="just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2000" dirty="0">
                <a:solidFill>
                  <a:srgbClr val="000000">
                    <a:lumMod val="85000"/>
                    <a:lumOff val="15000"/>
                  </a:srgbClr>
                </a:solidFill>
                <a:latin typeface="Microsoft YaHei Regular" panose="020B0503020204020204" charset="-122"/>
                <a:ea typeface="Microsoft YaHei Regular" panose="020B0503020204020204" charset="-122"/>
                <a:cs typeface="Microsoft YaHei Regular" panose="020B0503020204020204" charset="-122"/>
                <a:sym typeface="zihun219hao-mengquluoliti" panose="00000500000000000000" pitchFamily="2" charset="-122"/>
              </a:rPr>
              <a:t>（</a:t>
            </a:r>
            <a:r>
              <a:rPr lang="en-US" altLang="zh-CN" sz="2000" dirty="0">
                <a:solidFill>
                  <a:srgbClr val="000000">
                    <a:lumMod val="85000"/>
                    <a:lumOff val="15000"/>
                  </a:srgbClr>
                </a:solidFill>
                <a:latin typeface="Microsoft YaHei Regular" panose="020B0503020204020204" charset="-122"/>
                <a:ea typeface="Microsoft YaHei Regular" panose="020B0503020204020204" charset="-122"/>
                <a:cs typeface="Microsoft YaHei Regular" panose="020B0503020204020204" charset="-122"/>
                <a:sym typeface="zihun219hao-mengquluoliti" panose="00000500000000000000" pitchFamily="2" charset="-122"/>
              </a:rPr>
              <a:t>2</a:t>
            </a:r>
            <a:r>
              <a:rPr lang="zh-CN" altLang="en-US" sz="2000" dirty="0">
                <a:solidFill>
                  <a:srgbClr val="000000">
                    <a:lumMod val="85000"/>
                    <a:lumOff val="15000"/>
                  </a:srgbClr>
                </a:solidFill>
                <a:latin typeface="Microsoft YaHei Regular" panose="020B0503020204020204" charset="-122"/>
                <a:ea typeface="Microsoft YaHei Regular" panose="020B0503020204020204" charset="-122"/>
                <a:cs typeface="Microsoft YaHei Regular" panose="020B0503020204020204" charset="-122"/>
                <a:sym typeface="zihun219hao-mengquluoliti" panose="00000500000000000000" pitchFamily="2" charset="-122"/>
              </a:rPr>
              <a:t>）前弹力层（前界层）：为一层无细胞成分的均质透明膜，无再生能力。</a:t>
            </a:r>
            <a:endParaRPr lang="zh-CN" altLang="en-US" sz="2000" dirty="0">
              <a:solidFill>
                <a:srgbClr val="000000">
                  <a:lumMod val="85000"/>
                  <a:lumOff val="15000"/>
                </a:srgbClr>
              </a:solidFill>
              <a:latin typeface="Microsoft YaHei Regular" panose="020B0503020204020204" charset="-122"/>
              <a:ea typeface="Microsoft YaHei Regular" panose="020B0503020204020204" charset="-122"/>
              <a:cs typeface="Microsoft YaHei Regular" panose="020B0503020204020204" charset="-122"/>
              <a:sym typeface="zihun219hao-mengquluoliti" panose="00000500000000000000" pitchFamily="2" charset="-122"/>
            </a:endParaRPr>
          </a:p>
          <a:p>
            <a:pPr marL="285750" indent="-285750" algn="just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2000" dirty="0">
                <a:solidFill>
                  <a:srgbClr val="000000">
                    <a:lumMod val="85000"/>
                    <a:lumOff val="15000"/>
                  </a:srgbClr>
                </a:solidFill>
                <a:latin typeface="Microsoft YaHei Regular" panose="020B0503020204020204" charset="-122"/>
                <a:ea typeface="Microsoft YaHei Regular" panose="020B0503020204020204" charset="-122"/>
                <a:cs typeface="Microsoft YaHei Regular" panose="020B0503020204020204" charset="-122"/>
                <a:sym typeface="zihun219hao-mengquluoliti" panose="00000500000000000000" pitchFamily="2" charset="-122"/>
              </a:rPr>
              <a:t>（</a:t>
            </a:r>
            <a:r>
              <a:rPr lang="en-US" altLang="zh-CN" sz="2000" dirty="0">
                <a:solidFill>
                  <a:srgbClr val="000000">
                    <a:lumMod val="85000"/>
                    <a:lumOff val="15000"/>
                  </a:srgbClr>
                </a:solidFill>
                <a:latin typeface="Microsoft YaHei Regular" panose="020B0503020204020204" charset="-122"/>
                <a:ea typeface="Microsoft YaHei Regular" panose="020B0503020204020204" charset="-122"/>
                <a:cs typeface="Microsoft YaHei Regular" panose="020B0503020204020204" charset="-122"/>
                <a:sym typeface="zihun219hao-mengquluoliti" panose="00000500000000000000" pitchFamily="2" charset="-122"/>
              </a:rPr>
              <a:t>3</a:t>
            </a:r>
            <a:r>
              <a:rPr lang="zh-CN" altLang="en-US" sz="2000" dirty="0">
                <a:solidFill>
                  <a:srgbClr val="000000">
                    <a:lumMod val="85000"/>
                    <a:lumOff val="15000"/>
                  </a:srgbClr>
                </a:solidFill>
                <a:latin typeface="Microsoft YaHei Regular" panose="020B0503020204020204" charset="-122"/>
                <a:ea typeface="Microsoft YaHei Regular" panose="020B0503020204020204" charset="-122"/>
                <a:cs typeface="Microsoft YaHei Regular" panose="020B0503020204020204" charset="-122"/>
                <a:sym typeface="zihun219hao-mengquluoliti" panose="00000500000000000000" pitchFamily="2" charset="-122"/>
              </a:rPr>
              <a:t>）基质层（实质层）：占角膜厚度的90%，由胶原纤维束缚板组成，具有同等的屈光指数，损伤后不能再生，由不透明纤维组织代替，留有疤痕。</a:t>
            </a:r>
            <a:endParaRPr lang="zh-CN" altLang="en-US" sz="2000" dirty="0">
              <a:solidFill>
                <a:srgbClr val="000000">
                  <a:lumMod val="85000"/>
                  <a:lumOff val="15000"/>
                </a:srgbClr>
              </a:solidFill>
              <a:latin typeface="Microsoft YaHei Regular" panose="020B0503020204020204" charset="-122"/>
              <a:ea typeface="Microsoft YaHei Regular" panose="020B0503020204020204" charset="-122"/>
              <a:cs typeface="Microsoft YaHei Regular" panose="020B0503020204020204" charset="-122"/>
              <a:sym typeface="zihun219hao-mengquluoliti" panose="00000500000000000000" pitchFamily="2" charset="-122"/>
            </a:endParaRPr>
          </a:p>
          <a:p>
            <a:pPr marL="285750" indent="-285750" algn="just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2000" dirty="0">
                <a:solidFill>
                  <a:srgbClr val="000000">
                    <a:lumMod val="85000"/>
                    <a:lumOff val="15000"/>
                  </a:srgbClr>
                </a:solidFill>
                <a:latin typeface="Microsoft YaHei Regular" panose="020B0503020204020204" charset="-122"/>
                <a:ea typeface="Microsoft YaHei Regular" panose="020B0503020204020204" charset="-122"/>
                <a:cs typeface="Microsoft YaHei Regular" panose="020B0503020204020204" charset="-122"/>
                <a:sym typeface="zihun219hao-mengquluoliti" panose="00000500000000000000" pitchFamily="2" charset="-122"/>
              </a:rPr>
              <a:t>（</a:t>
            </a:r>
            <a:r>
              <a:rPr lang="en-US" altLang="zh-CN" sz="2000" dirty="0">
                <a:solidFill>
                  <a:srgbClr val="000000">
                    <a:lumMod val="85000"/>
                    <a:lumOff val="15000"/>
                  </a:srgbClr>
                </a:solidFill>
                <a:latin typeface="Microsoft YaHei Regular" panose="020B0503020204020204" charset="-122"/>
                <a:ea typeface="Microsoft YaHei Regular" panose="020B0503020204020204" charset="-122"/>
                <a:cs typeface="Microsoft YaHei Regular" panose="020B0503020204020204" charset="-122"/>
                <a:sym typeface="zihun219hao-mengquluoliti" panose="00000500000000000000" pitchFamily="2" charset="-122"/>
              </a:rPr>
              <a:t>4</a:t>
            </a:r>
            <a:r>
              <a:rPr lang="zh-CN" altLang="en-US" sz="2000" dirty="0">
                <a:solidFill>
                  <a:srgbClr val="000000">
                    <a:lumMod val="85000"/>
                    <a:lumOff val="15000"/>
                  </a:srgbClr>
                </a:solidFill>
                <a:latin typeface="Microsoft YaHei Regular" panose="020B0503020204020204" charset="-122"/>
                <a:ea typeface="Microsoft YaHei Regular" panose="020B0503020204020204" charset="-122"/>
                <a:cs typeface="Microsoft YaHei Regular" panose="020B0503020204020204" charset="-122"/>
                <a:sym typeface="zihun219hao-mengquluoliti" panose="00000500000000000000" pitchFamily="2" charset="-122"/>
              </a:rPr>
              <a:t>）后弹力层（后界层）：为较坚韧的透明均质膜，有弹性，对化学物质和细菌毒素的抵抗力强。</a:t>
            </a:r>
            <a:endParaRPr lang="zh-CN" altLang="en-US" sz="2000" dirty="0">
              <a:solidFill>
                <a:srgbClr val="000000">
                  <a:lumMod val="85000"/>
                  <a:lumOff val="15000"/>
                </a:srgbClr>
              </a:solidFill>
              <a:latin typeface="Microsoft YaHei Regular" panose="020B0503020204020204" charset="-122"/>
              <a:ea typeface="Microsoft YaHei Regular" panose="020B0503020204020204" charset="-122"/>
              <a:cs typeface="Microsoft YaHei Regular" panose="020B0503020204020204" charset="-122"/>
              <a:sym typeface="zihun219hao-mengquluoliti" panose="00000500000000000000" pitchFamily="2" charset="-122"/>
            </a:endParaRPr>
          </a:p>
          <a:p>
            <a:pPr marL="285750" indent="-285750" algn="just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2000" dirty="0">
                <a:solidFill>
                  <a:srgbClr val="000000">
                    <a:lumMod val="85000"/>
                    <a:lumOff val="15000"/>
                  </a:srgbClr>
                </a:solidFill>
                <a:latin typeface="Microsoft YaHei Regular" panose="020B0503020204020204" charset="-122"/>
                <a:ea typeface="Microsoft YaHei Regular" panose="020B0503020204020204" charset="-122"/>
                <a:cs typeface="Microsoft YaHei Regular" panose="020B0503020204020204" charset="-122"/>
                <a:sym typeface="zihun219hao-mengquluoliti" panose="00000500000000000000" pitchFamily="2" charset="-122"/>
              </a:rPr>
              <a:t>（</a:t>
            </a:r>
            <a:r>
              <a:rPr lang="en-US" altLang="zh-CN" sz="2000" dirty="0">
                <a:solidFill>
                  <a:srgbClr val="000000">
                    <a:lumMod val="85000"/>
                    <a:lumOff val="15000"/>
                  </a:srgbClr>
                </a:solidFill>
                <a:latin typeface="Microsoft YaHei Regular" panose="020B0503020204020204" charset="-122"/>
                <a:ea typeface="Microsoft YaHei Regular" panose="020B0503020204020204" charset="-122"/>
                <a:cs typeface="Microsoft YaHei Regular" panose="020B0503020204020204" charset="-122"/>
                <a:sym typeface="zihun219hao-mengquluoliti" panose="00000500000000000000" pitchFamily="2" charset="-122"/>
              </a:rPr>
              <a:t>5</a:t>
            </a:r>
            <a:r>
              <a:rPr lang="zh-CN" altLang="en-US" sz="2000" dirty="0">
                <a:solidFill>
                  <a:srgbClr val="000000">
                    <a:lumMod val="85000"/>
                    <a:lumOff val="15000"/>
                  </a:srgbClr>
                </a:solidFill>
                <a:latin typeface="Microsoft YaHei Regular" panose="020B0503020204020204" charset="-122"/>
                <a:ea typeface="Microsoft YaHei Regular" panose="020B0503020204020204" charset="-122"/>
                <a:cs typeface="Microsoft YaHei Regular" panose="020B0503020204020204" charset="-122"/>
                <a:sym typeface="zihun219hao-mengquluoliti" panose="00000500000000000000" pitchFamily="2" charset="-122"/>
              </a:rPr>
              <a:t>）内皮细胞层：由单层六角形扁平细胞构成，具有角膜—房水屏障功能，正常情</a:t>
            </a:r>
            <a:endParaRPr lang="zh-CN" altLang="en-US" sz="2000" dirty="0">
              <a:solidFill>
                <a:srgbClr val="000000">
                  <a:lumMod val="85000"/>
                  <a:lumOff val="15000"/>
                </a:srgbClr>
              </a:solidFill>
              <a:latin typeface="Microsoft YaHei Regular" panose="020B0503020204020204" charset="-122"/>
              <a:ea typeface="Microsoft YaHei Regular" panose="020B0503020204020204" charset="-122"/>
              <a:cs typeface="Microsoft YaHei Regular" panose="020B0503020204020204" charset="-122"/>
              <a:sym typeface="zihun219hao-mengquluoliti" panose="00000500000000000000" pitchFamily="2" charset="-122"/>
            </a:endParaRPr>
          </a:p>
          <a:p>
            <a:pPr marL="285750" indent="-285750" algn="just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2000" dirty="0">
                <a:solidFill>
                  <a:srgbClr val="000000">
                    <a:lumMod val="85000"/>
                    <a:lumOff val="15000"/>
                  </a:srgbClr>
                </a:solidFill>
                <a:latin typeface="Microsoft YaHei Regular" panose="020B0503020204020204" charset="-122"/>
                <a:ea typeface="Microsoft YaHei Regular" panose="020B0503020204020204" charset="-122"/>
                <a:cs typeface="Microsoft YaHei Regular" panose="020B0503020204020204" charset="-122"/>
                <a:sym typeface="zihun219hao-mengquluoliti" panose="00000500000000000000" pitchFamily="2" charset="-122"/>
              </a:rPr>
              <a:t>况下房水不能透过此层渗入角膜组织。对角膜正常生理及光学性能的保持有重要作用。</a:t>
            </a:r>
            <a:endParaRPr lang="zh-CN" altLang="en-US" sz="2000" dirty="0">
              <a:solidFill>
                <a:srgbClr val="000000">
                  <a:lumMod val="85000"/>
                  <a:lumOff val="15000"/>
                </a:srgbClr>
              </a:solidFill>
              <a:latin typeface="Microsoft YaHei Regular" panose="020B0503020204020204" charset="-122"/>
              <a:ea typeface="Microsoft YaHei Regular" panose="020B0503020204020204" charset="-122"/>
              <a:cs typeface="Microsoft YaHei Regular" panose="020B0503020204020204" charset="-122"/>
              <a:sym typeface="zihun219hao-mengquluoliti" panose="00000500000000000000" pitchFamily="2" charset="-122"/>
            </a:endParaRPr>
          </a:p>
        </p:txBody>
      </p:sp>
    </p:spTree>
    <p:custDataLst>
      <p:tags r:id="rId1"/>
    </p:custDataLst>
  </p:cSld>
  <p:clrMapOvr>
    <a:masterClrMapping/>
  </p:clrMapOvr>
  <p:transition advTm="2000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7" name="组合 6"/>
          <p:cNvGrpSpPr/>
          <p:nvPr/>
        </p:nvGrpSpPr>
        <p:grpSpPr>
          <a:xfrm>
            <a:off x="810260" y="2975610"/>
            <a:ext cx="10595610" cy="2006600"/>
            <a:chOff x="1257" y="4154"/>
            <a:chExt cx="16686" cy="3160"/>
          </a:xfrm>
        </p:grpSpPr>
        <p:sp>
          <p:nvSpPr>
            <p:cNvPr id="1048685" name="任意多边形 12"/>
            <p:cNvSpPr/>
            <p:nvPr/>
          </p:nvSpPr>
          <p:spPr>
            <a:xfrm>
              <a:off x="1257" y="4692"/>
              <a:ext cx="16686" cy="2003"/>
            </a:xfrm>
            <a:custGeom>
              <a:avLst/>
              <a:gdLst>
                <a:gd name="connsiteX0" fmla="*/ 0 w 12721389"/>
                <a:gd name="connsiteY0" fmla="*/ 532365 h 1078137"/>
                <a:gd name="connsiteX1" fmla="*/ 3593431 w 12721389"/>
                <a:gd name="connsiteY1" fmla="*/ 51102 h 1078137"/>
                <a:gd name="connsiteX2" fmla="*/ 7908758 w 12721389"/>
                <a:gd name="connsiteY2" fmla="*/ 1077797 h 1078137"/>
                <a:gd name="connsiteX3" fmla="*/ 11774905 w 12721389"/>
                <a:gd name="connsiteY3" fmla="*/ 163397 h 1078137"/>
                <a:gd name="connsiteX4" fmla="*/ 12721389 w 12721389"/>
                <a:gd name="connsiteY4" fmla="*/ 35060 h 1078137"/>
                <a:gd name="connsiteX0-1" fmla="*/ 0 w 12721389"/>
                <a:gd name="connsiteY0-2" fmla="*/ 532365 h 1078137"/>
                <a:gd name="connsiteX1-3" fmla="*/ 3593431 w 12721389"/>
                <a:gd name="connsiteY1-4" fmla="*/ 51102 h 1078137"/>
                <a:gd name="connsiteX2-5" fmla="*/ 7908758 w 12721389"/>
                <a:gd name="connsiteY2-6" fmla="*/ 1077797 h 1078137"/>
                <a:gd name="connsiteX3-7" fmla="*/ 11774905 w 12721389"/>
                <a:gd name="connsiteY3-8" fmla="*/ 163397 h 1078137"/>
                <a:gd name="connsiteX4-9" fmla="*/ 12721389 w 12721389"/>
                <a:gd name="connsiteY4-10" fmla="*/ 35060 h 1078137"/>
                <a:gd name="connsiteX0-11" fmla="*/ 0 w 12721389"/>
                <a:gd name="connsiteY0-12" fmla="*/ 503854 h 1049626"/>
                <a:gd name="connsiteX1-13" fmla="*/ 3593431 w 12721389"/>
                <a:gd name="connsiteY1-14" fmla="*/ 22591 h 1049626"/>
                <a:gd name="connsiteX2-15" fmla="*/ 7908758 w 12721389"/>
                <a:gd name="connsiteY2-16" fmla="*/ 1049286 h 1049626"/>
                <a:gd name="connsiteX3-17" fmla="*/ 11774905 w 12721389"/>
                <a:gd name="connsiteY3-18" fmla="*/ 134886 h 1049626"/>
                <a:gd name="connsiteX4-19" fmla="*/ 12721389 w 12721389"/>
                <a:gd name="connsiteY4-20" fmla="*/ 6549 h 1049626"/>
                <a:gd name="connsiteX0-21" fmla="*/ 0 w 12368463"/>
                <a:gd name="connsiteY0-22" fmla="*/ 498433 h 1044197"/>
                <a:gd name="connsiteX1-23" fmla="*/ 3593431 w 12368463"/>
                <a:gd name="connsiteY1-24" fmla="*/ 17170 h 1044197"/>
                <a:gd name="connsiteX2-25" fmla="*/ 7908758 w 12368463"/>
                <a:gd name="connsiteY2-26" fmla="*/ 1043865 h 1044197"/>
                <a:gd name="connsiteX3-27" fmla="*/ 11774905 w 12368463"/>
                <a:gd name="connsiteY3-28" fmla="*/ 129465 h 1044197"/>
                <a:gd name="connsiteX4-29" fmla="*/ 12368463 w 12368463"/>
                <a:gd name="connsiteY4-30" fmla="*/ 113423 h 1044197"/>
                <a:gd name="connsiteX0-31" fmla="*/ 0 w 12368463"/>
                <a:gd name="connsiteY0-32" fmla="*/ 498433 h 1044197"/>
                <a:gd name="connsiteX1-33" fmla="*/ 3593431 w 12368463"/>
                <a:gd name="connsiteY1-34" fmla="*/ 17170 h 1044197"/>
                <a:gd name="connsiteX2-35" fmla="*/ 7908758 w 12368463"/>
                <a:gd name="connsiteY2-36" fmla="*/ 1043865 h 1044197"/>
                <a:gd name="connsiteX3-37" fmla="*/ 11774905 w 12368463"/>
                <a:gd name="connsiteY3-38" fmla="*/ 129465 h 1044197"/>
                <a:gd name="connsiteX4-39" fmla="*/ 12368463 w 12368463"/>
                <a:gd name="connsiteY4-40" fmla="*/ 113423 h 1044197"/>
                <a:gd name="connsiteX0-41" fmla="*/ 0 w 12368463"/>
                <a:gd name="connsiteY0-42" fmla="*/ 498433 h 1045860"/>
                <a:gd name="connsiteX1-43" fmla="*/ 3593431 w 12368463"/>
                <a:gd name="connsiteY1-44" fmla="*/ 17170 h 1045860"/>
                <a:gd name="connsiteX2-45" fmla="*/ 7908758 w 12368463"/>
                <a:gd name="connsiteY2-46" fmla="*/ 1043865 h 1045860"/>
                <a:gd name="connsiteX3-47" fmla="*/ 11357810 w 12368463"/>
                <a:gd name="connsiteY3-48" fmla="*/ 273844 h 1045860"/>
                <a:gd name="connsiteX4-49" fmla="*/ 12368463 w 12368463"/>
                <a:gd name="connsiteY4-50" fmla="*/ 113423 h 1045860"/>
                <a:gd name="connsiteX0-51" fmla="*/ 0 w 12368463"/>
                <a:gd name="connsiteY0-52" fmla="*/ 503294 h 1146765"/>
                <a:gd name="connsiteX1-53" fmla="*/ 3593431 w 12368463"/>
                <a:gd name="connsiteY1-54" fmla="*/ 22031 h 1146765"/>
                <a:gd name="connsiteX2-55" fmla="*/ 8855242 w 12368463"/>
                <a:gd name="connsiteY2-56" fmla="*/ 1144979 h 1146765"/>
                <a:gd name="connsiteX3-57" fmla="*/ 11357810 w 12368463"/>
                <a:gd name="connsiteY3-58" fmla="*/ 278705 h 1146765"/>
                <a:gd name="connsiteX4-59" fmla="*/ 12368463 w 12368463"/>
                <a:gd name="connsiteY4-60" fmla="*/ 118284 h 1146765"/>
                <a:gd name="connsiteX0-61" fmla="*/ 0 w 12368463"/>
                <a:gd name="connsiteY0-62" fmla="*/ 503294 h 1157827"/>
                <a:gd name="connsiteX1-63" fmla="*/ 3593431 w 12368463"/>
                <a:gd name="connsiteY1-64" fmla="*/ 22031 h 1157827"/>
                <a:gd name="connsiteX2-65" fmla="*/ 8855242 w 12368463"/>
                <a:gd name="connsiteY2-66" fmla="*/ 1144979 h 1157827"/>
                <a:gd name="connsiteX3-67" fmla="*/ 11357810 w 12368463"/>
                <a:gd name="connsiteY3-68" fmla="*/ 599547 h 1157827"/>
                <a:gd name="connsiteX4-69" fmla="*/ 12368463 w 12368463"/>
                <a:gd name="connsiteY4-70" fmla="*/ 118284 h 1157827"/>
                <a:gd name="connsiteX0-71" fmla="*/ 0 w 12368463"/>
                <a:gd name="connsiteY0-72" fmla="*/ 503294 h 1161527"/>
                <a:gd name="connsiteX1-73" fmla="*/ 3593431 w 12368463"/>
                <a:gd name="connsiteY1-74" fmla="*/ 22031 h 1161527"/>
                <a:gd name="connsiteX2-75" fmla="*/ 8855242 w 12368463"/>
                <a:gd name="connsiteY2-76" fmla="*/ 1144979 h 1161527"/>
                <a:gd name="connsiteX3-77" fmla="*/ 11357810 w 12368463"/>
                <a:gd name="connsiteY3-78" fmla="*/ 599547 h 1161527"/>
                <a:gd name="connsiteX4-79" fmla="*/ 12368463 w 12368463"/>
                <a:gd name="connsiteY4-80" fmla="*/ 118284 h 1161527"/>
                <a:gd name="connsiteX0-81" fmla="*/ 0 w 12609094"/>
                <a:gd name="connsiteY0-82" fmla="*/ 503294 h 1157530"/>
                <a:gd name="connsiteX1-83" fmla="*/ 3593431 w 12609094"/>
                <a:gd name="connsiteY1-84" fmla="*/ 22031 h 1157530"/>
                <a:gd name="connsiteX2-85" fmla="*/ 8855242 w 12609094"/>
                <a:gd name="connsiteY2-86" fmla="*/ 1144979 h 1157530"/>
                <a:gd name="connsiteX3-87" fmla="*/ 11357810 w 12609094"/>
                <a:gd name="connsiteY3-88" fmla="*/ 599547 h 1157530"/>
                <a:gd name="connsiteX4-89" fmla="*/ 12609094 w 12609094"/>
                <a:gd name="connsiteY4-90" fmla="*/ 198494 h 1157530"/>
                <a:gd name="connsiteX0-91" fmla="*/ 0 w 12609094"/>
                <a:gd name="connsiteY0-92" fmla="*/ 503294 h 1157530"/>
                <a:gd name="connsiteX1-93" fmla="*/ 3593431 w 12609094"/>
                <a:gd name="connsiteY1-94" fmla="*/ 22031 h 1157530"/>
                <a:gd name="connsiteX2-95" fmla="*/ 8855242 w 12609094"/>
                <a:gd name="connsiteY2-96" fmla="*/ 1144979 h 1157530"/>
                <a:gd name="connsiteX3-97" fmla="*/ 11357810 w 12609094"/>
                <a:gd name="connsiteY3-98" fmla="*/ 599547 h 1157530"/>
                <a:gd name="connsiteX4-99" fmla="*/ 12609094 w 12609094"/>
                <a:gd name="connsiteY4-100" fmla="*/ 198494 h 1157530"/>
                <a:gd name="connsiteX0-101" fmla="*/ 0 w 12609094"/>
                <a:gd name="connsiteY0-102" fmla="*/ 503294 h 1157530"/>
                <a:gd name="connsiteX1-103" fmla="*/ 3593431 w 12609094"/>
                <a:gd name="connsiteY1-104" fmla="*/ 22031 h 1157530"/>
                <a:gd name="connsiteX2-105" fmla="*/ 8678779 w 12609094"/>
                <a:gd name="connsiteY2-106" fmla="*/ 1144979 h 1157530"/>
                <a:gd name="connsiteX3-107" fmla="*/ 11357810 w 12609094"/>
                <a:gd name="connsiteY3-108" fmla="*/ 599547 h 1157530"/>
                <a:gd name="connsiteX4-109" fmla="*/ 12609094 w 12609094"/>
                <a:gd name="connsiteY4-110" fmla="*/ 198494 h 1157530"/>
                <a:gd name="connsiteX0-111" fmla="*/ 0 w 12609094"/>
                <a:gd name="connsiteY0-112" fmla="*/ 503294 h 1145790"/>
                <a:gd name="connsiteX1-113" fmla="*/ 3593431 w 12609094"/>
                <a:gd name="connsiteY1-114" fmla="*/ 22031 h 1145790"/>
                <a:gd name="connsiteX2-115" fmla="*/ 8678779 w 12609094"/>
                <a:gd name="connsiteY2-116" fmla="*/ 1144979 h 1145790"/>
                <a:gd name="connsiteX3-117" fmla="*/ 12609094 w 12609094"/>
                <a:gd name="connsiteY3-118" fmla="*/ 198494 h 1145790"/>
                <a:gd name="connsiteX0-119" fmla="*/ 0 w 12609094"/>
                <a:gd name="connsiteY0-120" fmla="*/ 458098 h 1100219"/>
                <a:gd name="connsiteX1-121" fmla="*/ 4010526 w 12609094"/>
                <a:gd name="connsiteY1-122" fmla="*/ 24961 h 1100219"/>
                <a:gd name="connsiteX2-123" fmla="*/ 8678779 w 12609094"/>
                <a:gd name="connsiteY2-124" fmla="*/ 1099783 h 1100219"/>
                <a:gd name="connsiteX3-125" fmla="*/ 12609094 w 12609094"/>
                <a:gd name="connsiteY3-126" fmla="*/ 153298 h 1100219"/>
                <a:gd name="connsiteX0-127" fmla="*/ 0 w 12609094"/>
                <a:gd name="connsiteY0-128" fmla="*/ 459006 h 1117160"/>
                <a:gd name="connsiteX1-129" fmla="*/ 4010526 w 12609094"/>
                <a:gd name="connsiteY1-130" fmla="*/ 25869 h 1117160"/>
                <a:gd name="connsiteX2-131" fmla="*/ 8999621 w 12609094"/>
                <a:gd name="connsiteY2-132" fmla="*/ 1116733 h 1117160"/>
                <a:gd name="connsiteX3-133" fmla="*/ 12609094 w 12609094"/>
                <a:gd name="connsiteY3-134" fmla="*/ 154206 h 1117160"/>
                <a:gd name="connsiteX0-135" fmla="*/ 0 w 12288251"/>
                <a:gd name="connsiteY0-136" fmla="*/ 459006 h 1118949"/>
                <a:gd name="connsiteX1-137" fmla="*/ 4010526 w 12288251"/>
                <a:gd name="connsiteY1-138" fmla="*/ 25869 h 1118949"/>
                <a:gd name="connsiteX2-139" fmla="*/ 8999621 w 12288251"/>
                <a:gd name="connsiteY2-140" fmla="*/ 1116733 h 1118949"/>
                <a:gd name="connsiteX3-141" fmla="*/ 12288251 w 12288251"/>
                <a:gd name="connsiteY3-142" fmla="*/ 298585 h 1118949"/>
                <a:gd name="connsiteX0-143" fmla="*/ 0 w 12288251"/>
                <a:gd name="connsiteY0-144" fmla="*/ 459006 h 1119678"/>
                <a:gd name="connsiteX1-145" fmla="*/ 4010526 w 12288251"/>
                <a:gd name="connsiteY1-146" fmla="*/ 25869 h 1119678"/>
                <a:gd name="connsiteX2-147" fmla="*/ 8999621 w 12288251"/>
                <a:gd name="connsiteY2-148" fmla="*/ 1116733 h 1119678"/>
                <a:gd name="connsiteX3-149" fmla="*/ 12288251 w 12288251"/>
                <a:gd name="connsiteY3-150" fmla="*/ 298585 h 1119678"/>
                <a:gd name="connsiteX0-151" fmla="*/ 0 w 12336378"/>
                <a:gd name="connsiteY0-152" fmla="*/ 459006 h 1119678"/>
                <a:gd name="connsiteX1-153" fmla="*/ 4010526 w 12336378"/>
                <a:gd name="connsiteY1-154" fmla="*/ 25869 h 1119678"/>
                <a:gd name="connsiteX2-155" fmla="*/ 8999621 w 12336378"/>
                <a:gd name="connsiteY2-156" fmla="*/ 1116733 h 1119678"/>
                <a:gd name="connsiteX3-157" fmla="*/ 12336378 w 12336378"/>
                <a:gd name="connsiteY3-158" fmla="*/ 298585 h 1119678"/>
                <a:gd name="connsiteX0-159" fmla="*/ 0 w 12336378"/>
                <a:gd name="connsiteY0-160" fmla="*/ 459006 h 1119864"/>
                <a:gd name="connsiteX1-161" fmla="*/ 4010526 w 12336378"/>
                <a:gd name="connsiteY1-162" fmla="*/ 25869 h 1119864"/>
                <a:gd name="connsiteX2-163" fmla="*/ 8999621 w 12336378"/>
                <a:gd name="connsiteY2-164" fmla="*/ 1116733 h 1119864"/>
                <a:gd name="connsiteX3-165" fmla="*/ 12336378 w 12336378"/>
                <a:gd name="connsiteY3-166" fmla="*/ 298585 h 1119864"/>
                <a:gd name="connsiteX0-167" fmla="*/ 0 w 12336378"/>
                <a:gd name="connsiteY0-168" fmla="*/ 459920 h 1136723"/>
                <a:gd name="connsiteX1-169" fmla="*/ 4010526 w 12336378"/>
                <a:gd name="connsiteY1-170" fmla="*/ 26783 h 1136723"/>
                <a:gd name="connsiteX2-171" fmla="*/ 9160042 w 12336378"/>
                <a:gd name="connsiteY2-172" fmla="*/ 1133689 h 1136723"/>
                <a:gd name="connsiteX3-173" fmla="*/ 12336378 w 12336378"/>
                <a:gd name="connsiteY3-174" fmla="*/ 299499 h 1136723"/>
                <a:gd name="connsiteX0-175" fmla="*/ 0 w 12336378"/>
                <a:gd name="connsiteY0-176" fmla="*/ 489883 h 1167372"/>
                <a:gd name="connsiteX1-177" fmla="*/ 3930315 w 12336378"/>
                <a:gd name="connsiteY1-178" fmla="*/ 24662 h 1167372"/>
                <a:gd name="connsiteX2-179" fmla="*/ 9160042 w 12336378"/>
                <a:gd name="connsiteY2-180" fmla="*/ 1163652 h 1167372"/>
                <a:gd name="connsiteX3-181" fmla="*/ 12336378 w 12336378"/>
                <a:gd name="connsiteY3-182" fmla="*/ 329462 h 1167372"/>
                <a:gd name="connsiteX0-183" fmla="*/ 0 w 12336378"/>
                <a:gd name="connsiteY0-184" fmla="*/ 489883 h 1167372"/>
                <a:gd name="connsiteX1-185" fmla="*/ 3930315 w 12336378"/>
                <a:gd name="connsiteY1-186" fmla="*/ 24662 h 1167372"/>
                <a:gd name="connsiteX2-187" fmla="*/ 9160042 w 12336378"/>
                <a:gd name="connsiteY2-188" fmla="*/ 1163652 h 1167372"/>
                <a:gd name="connsiteX3-189" fmla="*/ 12336378 w 12336378"/>
                <a:gd name="connsiteY3-190" fmla="*/ 329462 h 1167372"/>
                <a:gd name="connsiteX0-191" fmla="*/ 0 w 12336378"/>
                <a:gd name="connsiteY0-192" fmla="*/ 489883 h 1166384"/>
                <a:gd name="connsiteX1-193" fmla="*/ 3930315 w 12336378"/>
                <a:gd name="connsiteY1-194" fmla="*/ 24662 h 1166384"/>
                <a:gd name="connsiteX2-195" fmla="*/ 9160042 w 12336378"/>
                <a:gd name="connsiteY2-196" fmla="*/ 1163652 h 1166384"/>
                <a:gd name="connsiteX3-197" fmla="*/ 12336378 w 12336378"/>
                <a:gd name="connsiteY3-198" fmla="*/ 329462 h 1166384"/>
                <a:gd name="connsiteX0-199" fmla="*/ 0 w 12256167"/>
                <a:gd name="connsiteY0-200" fmla="*/ 489883 h 1168885"/>
                <a:gd name="connsiteX1-201" fmla="*/ 3930315 w 12256167"/>
                <a:gd name="connsiteY1-202" fmla="*/ 24662 h 1168885"/>
                <a:gd name="connsiteX2-203" fmla="*/ 9160042 w 12256167"/>
                <a:gd name="connsiteY2-204" fmla="*/ 1163652 h 1168885"/>
                <a:gd name="connsiteX3-205" fmla="*/ 12256167 w 12256167"/>
                <a:gd name="connsiteY3-206" fmla="*/ 425715 h 1168885"/>
                <a:gd name="connsiteX0-207" fmla="*/ 0 w 12240125"/>
                <a:gd name="connsiteY0-208" fmla="*/ 238646 h 1254532"/>
                <a:gd name="connsiteX1-209" fmla="*/ 3914273 w 12240125"/>
                <a:gd name="connsiteY1-210" fmla="*/ 110309 h 1254532"/>
                <a:gd name="connsiteX2-211" fmla="*/ 9144000 w 12240125"/>
                <a:gd name="connsiteY2-212" fmla="*/ 1249299 h 1254532"/>
                <a:gd name="connsiteX3-213" fmla="*/ 12240125 w 12240125"/>
                <a:gd name="connsiteY3-214" fmla="*/ 511362 h 1254532"/>
                <a:gd name="connsiteX0-215" fmla="*/ 0 w 12240125"/>
                <a:gd name="connsiteY0-216" fmla="*/ 259219 h 1275890"/>
                <a:gd name="connsiteX1-217" fmla="*/ 3978441 w 12240125"/>
                <a:gd name="connsiteY1-218" fmla="*/ 98798 h 1275890"/>
                <a:gd name="connsiteX2-219" fmla="*/ 9144000 w 12240125"/>
                <a:gd name="connsiteY2-220" fmla="*/ 1269872 h 1275890"/>
                <a:gd name="connsiteX3-221" fmla="*/ 12240125 w 12240125"/>
                <a:gd name="connsiteY3-222" fmla="*/ 531935 h 1275890"/>
                <a:gd name="connsiteX0-223" fmla="*/ 0 w 12240125"/>
                <a:gd name="connsiteY0-224" fmla="*/ 259219 h 1271902"/>
                <a:gd name="connsiteX1-225" fmla="*/ 3978441 w 12240125"/>
                <a:gd name="connsiteY1-226" fmla="*/ 98798 h 1271902"/>
                <a:gd name="connsiteX2-227" fmla="*/ 9144000 w 12240125"/>
                <a:gd name="connsiteY2-228" fmla="*/ 1269872 h 1271902"/>
                <a:gd name="connsiteX3-229" fmla="*/ 12240125 w 12240125"/>
                <a:gd name="connsiteY3-230" fmla="*/ 531935 h 1271902"/>
                <a:gd name="connsiteX0-231" fmla="*/ 0 w 12240125"/>
                <a:gd name="connsiteY0-232" fmla="*/ 259219 h 1271902"/>
                <a:gd name="connsiteX1-233" fmla="*/ 3978441 w 12240125"/>
                <a:gd name="connsiteY1-234" fmla="*/ 98798 h 1271902"/>
                <a:gd name="connsiteX2-235" fmla="*/ 8999621 w 12240125"/>
                <a:gd name="connsiteY2-236" fmla="*/ 1269872 h 1271902"/>
                <a:gd name="connsiteX3-237" fmla="*/ 12240125 w 12240125"/>
                <a:gd name="connsiteY3-238" fmla="*/ 531935 h 127190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2240125" h="1271902">
                  <a:moveTo>
                    <a:pt x="0" y="259219"/>
                  </a:moveTo>
                  <a:cubicBezTo>
                    <a:pt x="1137652" y="-26865"/>
                    <a:pt x="2478504" y="-69644"/>
                    <a:pt x="3978441" y="98798"/>
                  </a:cubicBezTo>
                  <a:cubicBezTo>
                    <a:pt x="5478378" y="267240"/>
                    <a:pt x="7606632" y="1229768"/>
                    <a:pt x="8999621" y="1269872"/>
                  </a:cubicBezTo>
                  <a:cubicBezTo>
                    <a:pt x="10392610" y="1309976"/>
                    <a:pt x="11902573" y="745162"/>
                    <a:pt x="12240125" y="531935"/>
                  </a:cubicBezTo>
                </a:path>
              </a:pathLst>
            </a:custGeom>
            <a:noFill/>
            <a:ln w="9525">
              <a:solidFill>
                <a:srgbClr val="0994A2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字魂8号-珍珠奶茶体" panose="00000500000000000000" pitchFamily="2" charset="-122"/>
                <a:ea typeface="字魂58号-创中黑" panose="00000500000000000000" pitchFamily="2" charset="-122"/>
                <a:sym typeface="字魂8号-珍珠奶茶体" panose="00000500000000000000" pitchFamily="2" charset="-122"/>
              </a:endParaRPr>
            </a:p>
          </p:txBody>
        </p:sp>
        <p:sp>
          <p:nvSpPr>
            <p:cNvPr id="1048686" name="椭圆 20"/>
            <p:cNvSpPr/>
            <p:nvPr/>
          </p:nvSpPr>
          <p:spPr>
            <a:xfrm>
              <a:off x="2588" y="4154"/>
              <a:ext cx="1134" cy="1134"/>
            </a:xfrm>
            <a:prstGeom prst="ellipse">
              <a:avLst/>
            </a:prstGeom>
            <a:solidFill>
              <a:srgbClr val="0994A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r>
                <a:rPr kumimoji="0" lang="en-US" altLang="zh-CN" sz="200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uLnTx/>
                  <a:uFillTx/>
                  <a:latin typeface="字魂8号-珍珠奶茶体" panose="00000500000000000000" pitchFamily="2" charset="-122"/>
                  <a:ea typeface="字魂58号-创中黑" panose="00000500000000000000" pitchFamily="2" charset="-122"/>
                  <a:sym typeface="字魂8号-珍珠奶茶体" panose="00000500000000000000" pitchFamily="2" charset="-122"/>
                </a:rPr>
                <a:t>01</a:t>
              </a:r>
              <a:endParaRPr kumimoji="0" lang="zh-CN" altLang="en-US" sz="20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uLnTx/>
                <a:uFillTx/>
                <a:latin typeface="字魂8号-珍珠奶茶体" panose="00000500000000000000" pitchFamily="2" charset="-122"/>
                <a:ea typeface="字魂58号-创中黑" panose="00000500000000000000" pitchFamily="2" charset="-122"/>
                <a:sym typeface="字魂8号-珍珠奶茶体" panose="00000500000000000000" pitchFamily="2" charset="-122"/>
              </a:endParaRPr>
            </a:p>
          </p:txBody>
        </p:sp>
        <p:sp>
          <p:nvSpPr>
            <p:cNvPr id="1048687" name="椭圆 22"/>
            <p:cNvSpPr/>
            <p:nvPr/>
          </p:nvSpPr>
          <p:spPr>
            <a:xfrm>
              <a:off x="6098" y="4417"/>
              <a:ext cx="1134" cy="1134"/>
            </a:xfrm>
            <a:prstGeom prst="ellipse">
              <a:avLst/>
            </a:prstGeom>
            <a:solidFill>
              <a:srgbClr val="0994A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r>
                <a:rPr kumimoji="0" lang="en-US" altLang="zh-CN" sz="200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uLnTx/>
                  <a:uFillTx/>
                  <a:latin typeface="字魂8号-珍珠奶茶体" panose="00000500000000000000" pitchFamily="2" charset="-122"/>
                  <a:ea typeface="字魂58号-创中黑" panose="00000500000000000000" pitchFamily="2" charset="-122"/>
                  <a:sym typeface="字魂8号-珍珠奶茶体" panose="00000500000000000000" pitchFamily="2" charset="-122"/>
                </a:rPr>
                <a:t>02</a:t>
              </a:r>
              <a:endParaRPr kumimoji="0" lang="zh-CN" altLang="en-US" sz="20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uLnTx/>
                <a:uFillTx/>
                <a:latin typeface="字魂8号-珍珠奶茶体" panose="00000500000000000000" pitchFamily="2" charset="-122"/>
                <a:ea typeface="字魂58号-创中黑" panose="00000500000000000000" pitchFamily="2" charset="-122"/>
                <a:sym typeface="字魂8号-珍珠奶茶体" panose="00000500000000000000" pitchFamily="2" charset="-122"/>
              </a:endParaRPr>
            </a:p>
          </p:txBody>
        </p:sp>
        <p:sp>
          <p:nvSpPr>
            <p:cNvPr id="1048688" name="椭圆 23"/>
            <p:cNvSpPr/>
            <p:nvPr/>
          </p:nvSpPr>
          <p:spPr>
            <a:xfrm>
              <a:off x="9451" y="5212"/>
              <a:ext cx="1134" cy="1134"/>
            </a:xfrm>
            <a:prstGeom prst="ellipse">
              <a:avLst/>
            </a:prstGeom>
            <a:solidFill>
              <a:srgbClr val="0994A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r>
                <a:rPr kumimoji="0" lang="en-US" altLang="zh-CN" sz="200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uLnTx/>
                  <a:uFillTx/>
                  <a:latin typeface="字魂8号-珍珠奶茶体" panose="00000500000000000000" pitchFamily="2" charset="-122"/>
                  <a:ea typeface="字魂58号-创中黑" panose="00000500000000000000" pitchFamily="2" charset="-122"/>
                  <a:sym typeface="字魂8号-珍珠奶茶体" panose="00000500000000000000" pitchFamily="2" charset="-122"/>
                </a:rPr>
                <a:t>03</a:t>
              </a:r>
              <a:endParaRPr kumimoji="0" lang="zh-CN" altLang="en-US" sz="20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uLnTx/>
                <a:uFillTx/>
                <a:latin typeface="字魂8号-珍珠奶茶体" panose="00000500000000000000" pitchFamily="2" charset="-122"/>
                <a:ea typeface="字魂58号-创中黑" panose="00000500000000000000" pitchFamily="2" charset="-122"/>
                <a:sym typeface="字魂8号-珍珠奶茶体" panose="00000500000000000000" pitchFamily="2" charset="-122"/>
              </a:endParaRPr>
            </a:p>
          </p:txBody>
        </p:sp>
        <p:sp>
          <p:nvSpPr>
            <p:cNvPr id="1048689" name="椭圆 24"/>
            <p:cNvSpPr/>
            <p:nvPr/>
          </p:nvSpPr>
          <p:spPr>
            <a:xfrm>
              <a:off x="13270" y="6180"/>
              <a:ext cx="1134" cy="1134"/>
            </a:xfrm>
            <a:prstGeom prst="ellipse">
              <a:avLst/>
            </a:prstGeom>
            <a:solidFill>
              <a:srgbClr val="0994A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r>
                <a:rPr kumimoji="0" lang="en-US" altLang="zh-CN" sz="200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uLnTx/>
                  <a:uFillTx/>
                  <a:latin typeface="字魂8号-珍珠奶茶体" panose="00000500000000000000" pitchFamily="2" charset="-122"/>
                  <a:ea typeface="字魂58号-创中黑" panose="00000500000000000000" pitchFamily="2" charset="-122"/>
                  <a:sym typeface="字魂8号-珍珠奶茶体" panose="00000500000000000000" pitchFamily="2" charset="-122"/>
                </a:rPr>
                <a:t>04</a:t>
              </a:r>
              <a:endParaRPr kumimoji="0" lang="zh-CN" altLang="en-US" sz="20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uLnTx/>
                <a:uFillTx/>
                <a:latin typeface="字魂8号-珍珠奶茶体" panose="00000500000000000000" pitchFamily="2" charset="-122"/>
                <a:ea typeface="字魂58号-创中黑" panose="00000500000000000000" pitchFamily="2" charset="-122"/>
                <a:sym typeface="字魂8号-珍珠奶茶体" panose="00000500000000000000" pitchFamily="2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687705" y="3862705"/>
            <a:ext cx="2733675" cy="1233805"/>
            <a:chOff x="1253" y="5551"/>
            <a:chExt cx="4305" cy="1943"/>
          </a:xfrm>
        </p:grpSpPr>
        <p:sp>
          <p:nvSpPr>
            <p:cNvPr id="1048690" name="íślîḑé"/>
            <p:cNvSpPr/>
            <p:nvPr/>
          </p:nvSpPr>
          <p:spPr bwMode="auto">
            <a:xfrm>
              <a:off x="1253" y="6247"/>
              <a:ext cx="4305" cy="124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50000"/>
                </a:lnSpc>
              </a:pPr>
              <a:r>
                <a:rPr lang="zh-CN" altLang="en-US" sz="15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魂8号-珍珠奶茶体" panose="00000500000000000000" pitchFamily="2" charset="-122"/>
                  <a:ea typeface="字魂58号-创中黑" panose="00000500000000000000" pitchFamily="2" charset="-122"/>
                  <a:sym typeface="字魂8号-珍珠奶茶体" panose="00000500000000000000" pitchFamily="2" charset="-122"/>
                </a:rPr>
                <a:t>角膜是最主要的屈光介质，其屈光力占眼球总屈光力的3/4。</a:t>
              </a:r>
              <a:endParaRPr lang="zh-CN" altLang="en-US" sz="1500" dirty="0">
                <a:solidFill>
                  <a:schemeClr val="tx1">
                    <a:lumMod val="75000"/>
                    <a:lumOff val="25000"/>
                  </a:schemeClr>
                </a:solidFill>
                <a:latin typeface="字魂8号-珍珠奶茶体" panose="00000500000000000000" pitchFamily="2" charset="-122"/>
                <a:ea typeface="字魂58号-创中黑" panose="00000500000000000000" pitchFamily="2" charset="-122"/>
                <a:sym typeface="字魂8号-珍珠奶茶体" panose="00000500000000000000" pitchFamily="2" charset="-122"/>
              </a:endParaRPr>
            </a:p>
          </p:txBody>
        </p:sp>
        <p:sp>
          <p:nvSpPr>
            <p:cNvPr id="1048691" name="íṣ1îďe"/>
            <p:cNvSpPr txBox="1"/>
            <p:nvPr/>
          </p:nvSpPr>
          <p:spPr bwMode="auto">
            <a:xfrm>
              <a:off x="1253" y="5551"/>
              <a:ext cx="4092" cy="69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魂8号-珍珠奶茶体" panose="00000500000000000000" pitchFamily="2" charset="-122"/>
                  <a:ea typeface="字魂58号-创中黑" panose="00000500000000000000" pitchFamily="2" charset="-122"/>
                  <a:sym typeface="字魂8号-珍珠奶茶体" panose="00000500000000000000" pitchFamily="2" charset="-122"/>
                </a:rPr>
                <a:t>透明、无血管</a:t>
              </a:r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字魂8号-珍珠奶茶体" panose="00000500000000000000" pitchFamily="2" charset="-122"/>
                <a:ea typeface="字魂58号-创中黑" panose="00000500000000000000" pitchFamily="2" charset="-122"/>
                <a:sym typeface="字魂8号-珍珠奶茶体" panose="00000500000000000000" pitchFamily="2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2376170" y="1525905"/>
            <a:ext cx="3736975" cy="1553845"/>
            <a:chOff x="4693" y="1939"/>
            <a:chExt cx="5885" cy="2447"/>
          </a:xfrm>
        </p:grpSpPr>
        <p:sp>
          <p:nvSpPr>
            <p:cNvPr id="1048692" name="íślîḑé"/>
            <p:cNvSpPr/>
            <p:nvPr/>
          </p:nvSpPr>
          <p:spPr bwMode="auto">
            <a:xfrm>
              <a:off x="4693" y="2635"/>
              <a:ext cx="5885" cy="175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50000"/>
                </a:lnSpc>
              </a:pPr>
              <a:r>
                <a:rPr lang="zh-CN" altLang="en-US" sz="15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魂8号-珍珠奶茶体" panose="00000500000000000000" pitchFamily="2" charset="-122"/>
                  <a:ea typeface="字魂58号-创中黑" panose="00000500000000000000" pitchFamily="2" charset="-122"/>
                  <a:sym typeface="字魂8号-珍珠奶茶体" panose="00000500000000000000" pitchFamily="2" charset="-122"/>
                </a:rPr>
                <a:t>角膜无血管，如出现新生血管是重要的病理改变，角膜营养物质主要来自房水、角膜缘血管网和泪液，故损伤时修复缓慢。</a:t>
              </a:r>
              <a:endParaRPr lang="zh-CN" altLang="en-US" sz="1500" dirty="0">
                <a:solidFill>
                  <a:schemeClr val="tx1">
                    <a:lumMod val="75000"/>
                    <a:lumOff val="25000"/>
                  </a:schemeClr>
                </a:solidFill>
                <a:latin typeface="字魂8号-珍珠奶茶体" panose="00000500000000000000" pitchFamily="2" charset="-122"/>
                <a:ea typeface="字魂58号-创中黑" panose="00000500000000000000" pitchFamily="2" charset="-122"/>
                <a:sym typeface="字魂8号-珍珠奶茶体" panose="00000500000000000000" pitchFamily="2" charset="-122"/>
              </a:endParaRPr>
            </a:p>
          </p:txBody>
        </p:sp>
        <p:sp>
          <p:nvSpPr>
            <p:cNvPr id="1048693" name="íṣ1îďe"/>
            <p:cNvSpPr txBox="1"/>
            <p:nvPr/>
          </p:nvSpPr>
          <p:spPr bwMode="auto">
            <a:xfrm>
              <a:off x="5590" y="1939"/>
              <a:ext cx="4092" cy="69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魂8号-珍珠奶茶体" panose="00000500000000000000" pitchFamily="2" charset="-122"/>
                  <a:ea typeface="字魂58号-创中黑" panose="00000500000000000000" pitchFamily="2" charset="-122"/>
                  <a:sym typeface="字魂8号-珍珠奶茶体" panose="00000500000000000000" pitchFamily="2" charset="-122"/>
                </a:rPr>
                <a:t>代谢缓慢</a:t>
              </a:r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字魂8号-珍珠奶茶体" panose="00000500000000000000" pitchFamily="2" charset="-122"/>
                <a:ea typeface="字魂58号-创中黑" panose="00000500000000000000" pitchFamily="2" charset="-122"/>
                <a:sym typeface="字魂8号-珍珠奶茶体" panose="00000500000000000000" pitchFamily="2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4666615" y="4475480"/>
            <a:ext cx="3425825" cy="1849120"/>
            <a:chOff x="7175" y="6545"/>
            <a:chExt cx="5395" cy="2912"/>
          </a:xfrm>
        </p:grpSpPr>
        <p:sp>
          <p:nvSpPr>
            <p:cNvPr id="1048694" name="íślîḑé"/>
            <p:cNvSpPr/>
            <p:nvPr/>
          </p:nvSpPr>
          <p:spPr bwMode="auto">
            <a:xfrm>
              <a:off x="7175" y="7241"/>
              <a:ext cx="5395" cy="221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50000"/>
                </a:lnSpc>
              </a:pPr>
              <a:r>
                <a:rPr lang="zh-CN" altLang="en-US" sz="15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魂8号-珍珠奶茶体" panose="00000500000000000000" pitchFamily="2" charset="-122"/>
                  <a:ea typeface="字魂58号-创中黑" panose="00000500000000000000" pitchFamily="2" charset="-122"/>
                  <a:sym typeface="字魂8号-珍珠奶茶体" panose="00000500000000000000" pitchFamily="2" charset="-122"/>
                </a:rPr>
                <a:t>角膜每条径线或每部分的屈折力基本相等，进入眼内的光线经屈折后，聚焦在视网膜上而形成清晰物像；如果弯曲度不规则可出现散光。</a:t>
              </a:r>
              <a:endParaRPr lang="zh-CN" altLang="en-US" sz="1500" dirty="0">
                <a:solidFill>
                  <a:schemeClr val="tx1">
                    <a:lumMod val="75000"/>
                    <a:lumOff val="25000"/>
                  </a:schemeClr>
                </a:solidFill>
                <a:latin typeface="字魂8号-珍珠奶茶体" panose="00000500000000000000" pitchFamily="2" charset="-122"/>
                <a:ea typeface="字魂58号-创中黑" panose="00000500000000000000" pitchFamily="2" charset="-122"/>
                <a:sym typeface="字魂8号-珍珠奶茶体" panose="00000500000000000000" pitchFamily="2" charset="-122"/>
              </a:endParaRPr>
            </a:p>
          </p:txBody>
        </p:sp>
        <p:sp>
          <p:nvSpPr>
            <p:cNvPr id="1048695" name="íṣ1îďe"/>
            <p:cNvSpPr txBox="1"/>
            <p:nvPr/>
          </p:nvSpPr>
          <p:spPr bwMode="auto">
            <a:xfrm>
              <a:off x="7826" y="6545"/>
              <a:ext cx="4092" cy="69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魂8号-珍珠奶茶体" panose="00000500000000000000" pitchFamily="2" charset="-122"/>
                  <a:ea typeface="字魂58号-创中黑" panose="00000500000000000000" pitchFamily="2" charset="-122"/>
                  <a:sym typeface="字魂8号-珍珠奶茶体" panose="00000500000000000000" pitchFamily="2" charset="-122"/>
                </a:rPr>
                <a:t>弯曲度规则</a:t>
              </a:r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字魂8号-珍珠奶茶体" panose="00000500000000000000" pitchFamily="2" charset="-122"/>
                <a:ea typeface="字魂58号-创中黑" panose="00000500000000000000" pitchFamily="2" charset="-122"/>
                <a:sym typeface="字魂8号-珍珠奶茶体" panose="00000500000000000000" pitchFamily="2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7259955" y="2727960"/>
            <a:ext cx="3077210" cy="1233805"/>
            <a:chOff x="11539" y="3816"/>
            <a:chExt cx="4846" cy="1943"/>
          </a:xfrm>
        </p:grpSpPr>
        <p:sp>
          <p:nvSpPr>
            <p:cNvPr id="1048696" name="íślîḑé"/>
            <p:cNvSpPr/>
            <p:nvPr/>
          </p:nvSpPr>
          <p:spPr bwMode="auto">
            <a:xfrm>
              <a:off x="11539" y="4512"/>
              <a:ext cx="4846" cy="124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魂8号-珍珠奶茶体" panose="00000500000000000000" pitchFamily="2" charset="-122"/>
                  <a:ea typeface="字魂58号-创中黑" panose="00000500000000000000" pitchFamily="2" charset="-122"/>
                  <a:sym typeface="字魂8号-珍珠奶茶体" panose="00000500000000000000" pitchFamily="2" charset="-122"/>
                </a:rPr>
                <a:t>角膜有丰富的三叉神经末梢分布，对微小刺激即产生显著反应。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字魂8号-珍珠奶茶体" panose="00000500000000000000" pitchFamily="2" charset="-122"/>
                <a:ea typeface="字魂58号-创中黑" panose="00000500000000000000" pitchFamily="2" charset="-122"/>
                <a:sym typeface="字魂8号-珍珠奶茶体" panose="00000500000000000000" pitchFamily="2" charset="-122"/>
              </a:endParaRPr>
            </a:p>
          </p:txBody>
        </p:sp>
        <p:sp>
          <p:nvSpPr>
            <p:cNvPr id="1048697" name="íṣ1îďe"/>
            <p:cNvSpPr txBox="1"/>
            <p:nvPr/>
          </p:nvSpPr>
          <p:spPr bwMode="auto">
            <a:xfrm>
              <a:off x="11916" y="3816"/>
              <a:ext cx="4092" cy="69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魂8号-珍珠奶茶体" panose="00000500000000000000" pitchFamily="2" charset="-122"/>
                  <a:ea typeface="字魂58号-创中黑" panose="00000500000000000000" pitchFamily="2" charset="-122"/>
                  <a:sym typeface="字魂8号-珍珠奶茶体" panose="00000500000000000000" pitchFamily="2" charset="-122"/>
                </a:rPr>
                <a:t>感觉敏锐</a:t>
              </a:r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字魂8号-珍珠奶茶体" panose="00000500000000000000" pitchFamily="2" charset="-122"/>
                <a:ea typeface="字魂58号-创中黑" panose="00000500000000000000" pitchFamily="2" charset="-122"/>
                <a:sym typeface="字魂8号-珍珠奶茶体" panose="00000500000000000000" pitchFamily="2" charset="-122"/>
              </a:endParaRP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697" t="73928" r="6897"/>
          <a:stretch>
            <a:fillRect/>
          </a:stretch>
        </p:blipFill>
        <p:spPr>
          <a:xfrm>
            <a:off x="9460928" y="4299292"/>
            <a:ext cx="2319068" cy="2128525"/>
          </a:xfrm>
          <a:prstGeom prst="rect">
            <a:avLst/>
          </a:prstGeom>
        </p:spPr>
      </p:pic>
      <p:sp>
        <p:nvSpPr>
          <p:cNvPr id="10" name="矩形 9"/>
          <p:cNvSpPr/>
          <p:nvPr userDrawn="1"/>
        </p:nvSpPr>
        <p:spPr>
          <a:xfrm flipH="1">
            <a:off x="1334770" y="779145"/>
            <a:ext cx="4236085" cy="6877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p>
            <a:pPr lvl="0" algn="l">
              <a:lnSpc>
                <a:spcPct val="100000"/>
              </a:lnSpc>
              <a:defRPr/>
            </a:pPr>
            <a:r>
              <a: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Medium" panose="020B0500000000000000" charset="-122"/>
                <a:ea typeface="思源黑体 CN Medium" panose="020B0500000000000000" charset="-122"/>
                <a:cs typeface="+mn-ea"/>
                <a:sym typeface="+mn-lt"/>
              </a:rPr>
              <a:t>角膜组织的生理特点有：</a:t>
            </a:r>
            <a:endParaRPr lang="zh-CN" altLang="en-US" sz="2800" dirty="0">
              <a:solidFill>
                <a:schemeClr val="tx1">
                  <a:lumMod val="75000"/>
                  <a:lumOff val="25000"/>
                </a:schemeClr>
              </a:solidFill>
              <a:latin typeface="思源黑体 CN Medium" panose="020B0500000000000000" charset="-122"/>
              <a:ea typeface="思源黑体 CN Medium" panose="020B0500000000000000" charset="-122"/>
              <a:cs typeface="+mn-ea"/>
              <a:sym typeface="+mn-lt"/>
            </a:endParaRPr>
          </a:p>
        </p:txBody>
      </p:sp>
    </p:spTree>
    <p:custDataLst>
      <p:tags r:id="rId2"/>
    </p:custDataLst>
  </p:cSld>
  <p:clrMapOvr>
    <a:masterClrMapping/>
  </p:clrMapOvr>
  <p:transition advTm="2000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1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3" dur="1" fill="hold"/>
                                        <p:tgtEl>
                                          <p:spTgt spid="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4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6" dur="1" fill="hold"/>
                                        <p:tgtEl>
                                          <p:spTgt spid="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7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9" dur="1" fill="hold"/>
                                        <p:tgtEl>
                                          <p:spTgt spid="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0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7" name="组合 26"/>
          <p:cNvGrpSpPr/>
          <p:nvPr/>
        </p:nvGrpSpPr>
        <p:grpSpPr>
          <a:xfrm rot="0">
            <a:off x="933450" y="1048703"/>
            <a:ext cx="7462520" cy="2384424"/>
            <a:chOff x="1071078" y="1677836"/>
            <a:chExt cx="7626563" cy="2454826"/>
          </a:xfrm>
        </p:grpSpPr>
        <p:sp>
          <p:nvSpPr>
            <p:cNvPr id="7" name="矩形 6"/>
            <p:cNvSpPr/>
            <p:nvPr/>
          </p:nvSpPr>
          <p:spPr>
            <a:xfrm>
              <a:off x="1071078" y="2137421"/>
              <a:ext cx="7626563" cy="1995241"/>
            </a:xfrm>
            <a:prstGeom prst="rect">
              <a:avLst/>
            </a:prstGeom>
          </p:spPr>
          <p:txBody>
            <a:bodyPr wrap="square">
              <a:spAutoFit/>
            </a:bodyPr>
            <a:p>
              <a:pPr algn="just">
                <a:lnSpc>
                  <a:spcPct val="150000"/>
                </a:lnSpc>
              </a:pPr>
              <a:r>
                <a:rPr lang="zh-CN" altLang="en-US" sz="1600" kern="1100" spc="150" dirty="0">
                  <a:solidFill>
                    <a:srgbClr val="5D6C03"/>
                  </a:solidFill>
                  <a:latin typeface="Microsoft YaHei Regular" panose="020B0503020204020204" charset="-122"/>
                  <a:ea typeface="Microsoft YaHei Regular" panose="020B0503020204020204" charset="-122"/>
                  <a:cs typeface="Microsoft YaHei Regular" panose="020B0503020204020204" charset="-122"/>
                  <a:sym typeface="+mn-ea"/>
                </a:rPr>
                <a:t>是角膜与巩膜的移行区，宽1.5～2.5mm。角膜缘有血管网，营养角膜。此血管网包括两层，浅层由结膜血管分支构成，位于结膜内；深层由睫状血管分支构成，位于巩膜浅层，该处充血称睫状充血。角膜缘的角膜、巩膜与虹膜、睫状体围绕形成前房角小梁网和环形的Scheme 管位于此区，是房水排出的主要通道。此外，内眼手术多在角巩膜缘区做切口。</a:t>
              </a:r>
              <a:endParaRPr lang="zh-CN" altLang="en-US" sz="1600" kern="1100" spc="150" dirty="0">
                <a:solidFill>
                  <a:srgbClr val="5D6C03"/>
                </a:solidFill>
                <a:latin typeface="Microsoft YaHei Regular" panose="020B0503020204020204" charset="-122"/>
                <a:ea typeface="Microsoft YaHei Regular" panose="020B0503020204020204" charset="-122"/>
                <a:cs typeface="Microsoft YaHei Regular" panose="020B0503020204020204" charset="-122"/>
                <a:sym typeface="+mn-ea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1071078" y="1677836"/>
              <a:ext cx="2888961" cy="47396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/>
              <a:r>
                <a:rPr lang="zh-CN" altLang="en-US" sz="2400" b="1" dirty="0">
                  <a:solidFill>
                    <a:srgbClr val="5D6C03"/>
                  </a:solidFill>
                  <a:latin typeface="Microsoft YaHei Bold" panose="020B0503020204020204" charset="-122"/>
                  <a:ea typeface="Microsoft YaHei Bold" panose="020B0503020204020204" charset="-122"/>
                  <a:cs typeface="Microsoft YaHei Bold" panose="020B0503020204020204" charset="-122"/>
                  <a:sym typeface="+mn-ea"/>
                </a:rPr>
                <a:t>2. 角膜缘</a:t>
              </a:r>
              <a:endParaRPr lang="zh-CN" altLang="en-US" sz="2400" b="1" dirty="0">
                <a:solidFill>
                  <a:srgbClr val="5D6C03"/>
                </a:solidFill>
                <a:latin typeface="Microsoft YaHei Bold" panose="020B0503020204020204" charset="-122"/>
                <a:ea typeface="Microsoft YaHei Bold" panose="020B0503020204020204" charset="-122"/>
                <a:cs typeface="Microsoft YaHei Bold" panose="020B0503020204020204" charset="-122"/>
                <a:sym typeface="+mn-ea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 rot="0">
            <a:off x="933450" y="3649980"/>
            <a:ext cx="7462520" cy="2109470"/>
            <a:chOff x="1071078" y="3904903"/>
            <a:chExt cx="7626524" cy="2171293"/>
          </a:xfrm>
        </p:grpSpPr>
        <p:sp>
          <p:nvSpPr>
            <p:cNvPr id="20" name="文本框 19"/>
            <p:cNvSpPr txBox="1"/>
            <p:nvPr/>
          </p:nvSpPr>
          <p:spPr>
            <a:xfrm>
              <a:off x="1071078" y="3904903"/>
              <a:ext cx="2888961" cy="4738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/>
              <a:r>
                <a:rPr lang="zh-CN" altLang="en-US" sz="2400" b="1" dirty="0">
                  <a:solidFill>
                    <a:srgbClr val="5D6C03"/>
                  </a:solidFill>
                  <a:latin typeface="Microsoft YaHei Bold" panose="020B0503020204020204" charset="-122"/>
                  <a:ea typeface="Microsoft YaHei Bold" panose="020B0503020204020204" charset="-122"/>
                  <a:cs typeface="Microsoft YaHei Bold" panose="020B0503020204020204" charset="-122"/>
                  <a:sym typeface="+mn-ea"/>
                </a:rPr>
                <a:t>3. 巩膜</a:t>
              </a:r>
              <a:endParaRPr lang="zh-CN" altLang="en-US" sz="2400" b="1" dirty="0">
                <a:solidFill>
                  <a:srgbClr val="5D6C03"/>
                </a:solidFill>
                <a:latin typeface="Microsoft YaHei Bold" panose="020B0503020204020204" charset="-122"/>
                <a:ea typeface="Microsoft YaHei Bold" panose="020B0503020204020204" charset="-122"/>
                <a:cs typeface="Microsoft YaHei Bold" panose="020B0503020204020204" charset="-122"/>
                <a:sym typeface="+mn-ea"/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1071078" y="4461779"/>
              <a:ext cx="7626524" cy="1614417"/>
            </a:xfrm>
            <a:prstGeom prst="rect">
              <a:avLst/>
            </a:prstGeom>
          </p:spPr>
          <p:txBody>
            <a:bodyPr wrap="square">
              <a:spAutoFit/>
            </a:bodyPr>
            <a:p>
              <a:pPr algn="l">
                <a:lnSpc>
                  <a:spcPct val="150000"/>
                </a:lnSpc>
              </a:pPr>
              <a:r>
                <a:rPr lang="zh-CN" altLang="en-US" sz="1600" kern="1100" spc="150" dirty="0">
                  <a:solidFill>
                    <a:srgbClr val="5D6C03"/>
                  </a:solidFill>
                  <a:latin typeface="Microsoft YaHei Regular" panose="020B0503020204020204" charset="-122"/>
                  <a:ea typeface="Microsoft YaHei Regular" panose="020B0503020204020204" charset="-122"/>
                  <a:cs typeface="Microsoft YaHei Regular" panose="020B0503020204020204" charset="-122"/>
                  <a:sym typeface="+mn-ea"/>
                </a:rPr>
                <a:t>质地坚韧，呈乳白色，由致密的胶原纤维和弹力纤维交错构成，有保护眼球内容物和维持眼球外形的作用。巩膜与角膜交界处的深部有一环形小管，称为巩膜静脉窦（Sinus Venosus Sclerae），是房水回流的通道。巩膜厚度各处不同，眼外肌附着处最薄，后极部（视神经周围）最厚。</a:t>
              </a:r>
              <a:endParaRPr lang="zh-CN" altLang="en-US" sz="1600" kern="1100" spc="150" dirty="0">
                <a:solidFill>
                  <a:srgbClr val="5D6C03"/>
                </a:solidFill>
                <a:latin typeface="Microsoft YaHei Regular" panose="020B0503020204020204" charset="-122"/>
                <a:ea typeface="Microsoft YaHei Regular" panose="020B0503020204020204" charset="-122"/>
                <a:cs typeface="Microsoft YaHei Regular" panose="020B0503020204020204" charset="-122"/>
                <a:sym typeface="+mn-ea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8956675" y="1377315"/>
            <a:ext cx="2585720" cy="1727200"/>
            <a:chOff x="14105" y="2625"/>
            <a:chExt cx="4072" cy="2720"/>
          </a:xfrm>
        </p:grpSpPr>
        <p:sp>
          <p:nvSpPr>
            <p:cNvPr id="23" name="矩形 22"/>
            <p:cNvSpPr/>
            <p:nvPr/>
          </p:nvSpPr>
          <p:spPr>
            <a:xfrm>
              <a:off x="14661" y="2625"/>
              <a:ext cx="3516" cy="272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grpSp>
          <p:nvGrpSpPr>
            <p:cNvPr id="8" name="组合 7"/>
            <p:cNvGrpSpPr/>
            <p:nvPr/>
          </p:nvGrpSpPr>
          <p:grpSpPr>
            <a:xfrm rot="0">
              <a:off x="14105" y="3419"/>
              <a:ext cx="1134" cy="1134"/>
              <a:chOff x="3476071" y="2140693"/>
              <a:chExt cx="1142602" cy="1142602"/>
            </a:xfrm>
          </p:grpSpPr>
          <p:sp>
            <p:nvSpPr>
              <p:cNvPr id="9" name="椭圆 8"/>
              <p:cNvSpPr/>
              <p:nvPr/>
            </p:nvSpPr>
            <p:spPr>
              <a:xfrm>
                <a:off x="3476071" y="2140693"/>
                <a:ext cx="1142602" cy="1142602"/>
              </a:xfrm>
              <a:prstGeom prst="ellipse">
                <a:avLst/>
              </a:prstGeom>
              <a:solidFill>
                <a:srgbClr val="A7BC3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 sz="1350" dirty="0"/>
              </a:p>
            </p:txBody>
          </p:sp>
          <p:grpSp>
            <p:nvGrpSpPr>
              <p:cNvPr id="10" name="Group 87"/>
              <p:cNvGrpSpPr>
                <a:grpSpLocks noChangeAspect="1"/>
              </p:cNvGrpSpPr>
              <p:nvPr/>
            </p:nvGrpSpPr>
            <p:grpSpPr bwMode="auto">
              <a:xfrm>
                <a:off x="3829330" y="2471242"/>
                <a:ext cx="473028" cy="485366"/>
                <a:chOff x="3610" y="2051"/>
                <a:chExt cx="230" cy="236"/>
              </a:xfrm>
              <a:solidFill>
                <a:schemeClr val="bg1"/>
              </a:solidFill>
            </p:grpSpPr>
            <p:sp>
              <p:nvSpPr>
                <p:cNvPr id="11" name="Freeform 88"/>
                <p:cNvSpPr>
                  <a:spLocks noEditPoints="1"/>
                </p:cNvSpPr>
                <p:nvPr/>
              </p:nvSpPr>
              <p:spPr bwMode="auto">
                <a:xfrm>
                  <a:off x="3610" y="2051"/>
                  <a:ext cx="194" cy="236"/>
                </a:xfrm>
                <a:custGeom>
                  <a:avLst/>
                  <a:gdLst>
                    <a:gd name="T0" fmla="*/ 399 w 575"/>
                    <a:gd name="T1" fmla="*/ 650 h 700"/>
                    <a:gd name="T2" fmla="*/ 424 w 575"/>
                    <a:gd name="T3" fmla="*/ 675 h 700"/>
                    <a:gd name="T4" fmla="*/ 399 w 575"/>
                    <a:gd name="T5" fmla="*/ 700 h 700"/>
                    <a:gd name="T6" fmla="*/ 75 w 575"/>
                    <a:gd name="T7" fmla="*/ 700 h 700"/>
                    <a:gd name="T8" fmla="*/ 0 w 575"/>
                    <a:gd name="T9" fmla="*/ 625 h 700"/>
                    <a:gd name="T10" fmla="*/ 0 w 575"/>
                    <a:gd name="T11" fmla="*/ 75 h 700"/>
                    <a:gd name="T12" fmla="*/ 75 w 575"/>
                    <a:gd name="T13" fmla="*/ 0 h 700"/>
                    <a:gd name="T14" fmla="*/ 500 w 575"/>
                    <a:gd name="T15" fmla="*/ 0 h 700"/>
                    <a:gd name="T16" fmla="*/ 575 w 575"/>
                    <a:gd name="T17" fmla="*/ 75 h 700"/>
                    <a:gd name="T18" fmla="*/ 550 w 575"/>
                    <a:gd name="T19" fmla="*/ 100 h 700"/>
                    <a:gd name="T20" fmla="*/ 525 w 575"/>
                    <a:gd name="T21" fmla="*/ 75 h 700"/>
                    <a:gd name="T22" fmla="*/ 500 w 575"/>
                    <a:gd name="T23" fmla="*/ 50 h 700"/>
                    <a:gd name="T24" fmla="*/ 75 w 575"/>
                    <a:gd name="T25" fmla="*/ 50 h 700"/>
                    <a:gd name="T26" fmla="*/ 50 w 575"/>
                    <a:gd name="T27" fmla="*/ 75 h 700"/>
                    <a:gd name="T28" fmla="*/ 50 w 575"/>
                    <a:gd name="T29" fmla="*/ 625 h 700"/>
                    <a:gd name="T30" fmla="*/ 75 w 575"/>
                    <a:gd name="T31" fmla="*/ 650 h 700"/>
                    <a:gd name="T32" fmla="*/ 399 w 575"/>
                    <a:gd name="T33" fmla="*/ 650 h 700"/>
                    <a:gd name="T34" fmla="*/ 575 w 575"/>
                    <a:gd name="T35" fmla="*/ 408 h 700"/>
                    <a:gd name="T36" fmla="*/ 575 w 575"/>
                    <a:gd name="T37" fmla="*/ 522 h 700"/>
                    <a:gd name="T38" fmla="*/ 525 w 575"/>
                    <a:gd name="T39" fmla="*/ 522 h 700"/>
                    <a:gd name="T40" fmla="*/ 525 w 575"/>
                    <a:gd name="T41" fmla="*/ 408 h 700"/>
                    <a:gd name="T42" fmla="*/ 575 w 575"/>
                    <a:gd name="T43" fmla="*/ 408 h 7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575" h="700">
                      <a:moveTo>
                        <a:pt x="399" y="650"/>
                      </a:moveTo>
                      <a:cubicBezTo>
                        <a:pt x="413" y="650"/>
                        <a:pt x="424" y="661"/>
                        <a:pt x="424" y="675"/>
                      </a:cubicBezTo>
                      <a:cubicBezTo>
                        <a:pt x="424" y="689"/>
                        <a:pt x="413" y="700"/>
                        <a:pt x="399" y="700"/>
                      </a:cubicBezTo>
                      <a:cubicBezTo>
                        <a:pt x="75" y="700"/>
                        <a:pt x="75" y="700"/>
                        <a:pt x="75" y="700"/>
                      </a:cubicBezTo>
                      <a:cubicBezTo>
                        <a:pt x="34" y="700"/>
                        <a:pt x="0" y="666"/>
                        <a:pt x="0" y="625"/>
                      </a:cubicBezTo>
                      <a:cubicBezTo>
                        <a:pt x="0" y="75"/>
                        <a:pt x="0" y="75"/>
                        <a:pt x="0" y="75"/>
                      </a:cubicBezTo>
                      <a:cubicBezTo>
                        <a:pt x="0" y="34"/>
                        <a:pt x="34" y="0"/>
                        <a:pt x="75" y="0"/>
                      </a:cubicBezTo>
                      <a:cubicBezTo>
                        <a:pt x="500" y="0"/>
                        <a:pt x="500" y="0"/>
                        <a:pt x="500" y="0"/>
                      </a:cubicBezTo>
                      <a:cubicBezTo>
                        <a:pt x="541" y="0"/>
                        <a:pt x="575" y="34"/>
                        <a:pt x="575" y="75"/>
                      </a:cubicBezTo>
                      <a:cubicBezTo>
                        <a:pt x="575" y="89"/>
                        <a:pt x="564" y="100"/>
                        <a:pt x="550" y="100"/>
                      </a:cubicBezTo>
                      <a:cubicBezTo>
                        <a:pt x="536" y="100"/>
                        <a:pt x="525" y="89"/>
                        <a:pt x="525" y="75"/>
                      </a:cubicBezTo>
                      <a:cubicBezTo>
                        <a:pt x="525" y="61"/>
                        <a:pt x="514" y="50"/>
                        <a:pt x="500" y="50"/>
                      </a:cubicBezTo>
                      <a:cubicBezTo>
                        <a:pt x="75" y="50"/>
                        <a:pt x="75" y="50"/>
                        <a:pt x="75" y="50"/>
                      </a:cubicBezTo>
                      <a:cubicBezTo>
                        <a:pt x="61" y="50"/>
                        <a:pt x="50" y="61"/>
                        <a:pt x="50" y="75"/>
                      </a:cubicBezTo>
                      <a:cubicBezTo>
                        <a:pt x="50" y="625"/>
                        <a:pt x="50" y="625"/>
                        <a:pt x="50" y="625"/>
                      </a:cubicBezTo>
                      <a:cubicBezTo>
                        <a:pt x="50" y="639"/>
                        <a:pt x="61" y="650"/>
                        <a:pt x="75" y="650"/>
                      </a:cubicBezTo>
                      <a:lnTo>
                        <a:pt x="399" y="650"/>
                      </a:lnTo>
                      <a:close/>
                      <a:moveTo>
                        <a:pt x="575" y="408"/>
                      </a:moveTo>
                      <a:cubicBezTo>
                        <a:pt x="575" y="522"/>
                        <a:pt x="575" y="522"/>
                        <a:pt x="575" y="522"/>
                      </a:cubicBezTo>
                      <a:cubicBezTo>
                        <a:pt x="575" y="556"/>
                        <a:pt x="525" y="556"/>
                        <a:pt x="525" y="522"/>
                      </a:cubicBezTo>
                      <a:cubicBezTo>
                        <a:pt x="525" y="408"/>
                        <a:pt x="525" y="408"/>
                        <a:pt x="525" y="408"/>
                      </a:cubicBezTo>
                      <a:cubicBezTo>
                        <a:pt x="525" y="374"/>
                        <a:pt x="575" y="374"/>
                        <a:pt x="575" y="40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/>
                <a:p>
                  <a:endParaRPr lang="zh-CN" altLang="en-US" sz="1350"/>
                </a:p>
              </p:txBody>
            </p:sp>
            <p:sp>
              <p:nvSpPr>
                <p:cNvPr id="12" name="Freeform 89"/>
                <p:cNvSpPr>
                  <a:spLocks noEditPoints="1"/>
                </p:cNvSpPr>
                <p:nvPr/>
              </p:nvSpPr>
              <p:spPr bwMode="auto">
                <a:xfrm>
                  <a:off x="3652" y="2102"/>
                  <a:ext cx="152" cy="185"/>
                </a:xfrm>
                <a:custGeom>
                  <a:avLst/>
                  <a:gdLst>
                    <a:gd name="T0" fmla="*/ 25 w 450"/>
                    <a:gd name="T1" fmla="*/ 50 h 549"/>
                    <a:gd name="T2" fmla="*/ 0 w 450"/>
                    <a:gd name="T3" fmla="*/ 25 h 549"/>
                    <a:gd name="T4" fmla="*/ 25 w 450"/>
                    <a:gd name="T5" fmla="*/ 0 h 549"/>
                    <a:gd name="T6" fmla="*/ 200 w 450"/>
                    <a:gd name="T7" fmla="*/ 0 h 549"/>
                    <a:gd name="T8" fmla="*/ 225 w 450"/>
                    <a:gd name="T9" fmla="*/ 25 h 549"/>
                    <a:gd name="T10" fmla="*/ 200 w 450"/>
                    <a:gd name="T11" fmla="*/ 50 h 549"/>
                    <a:gd name="T12" fmla="*/ 25 w 450"/>
                    <a:gd name="T13" fmla="*/ 50 h 549"/>
                    <a:gd name="T14" fmla="*/ 25 w 450"/>
                    <a:gd name="T15" fmla="*/ 175 h 549"/>
                    <a:gd name="T16" fmla="*/ 0 w 450"/>
                    <a:gd name="T17" fmla="*/ 150 h 549"/>
                    <a:gd name="T18" fmla="*/ 25 w 450"/>
                    <a:gd name="T19" fmla="*/ 125 h 549"/>
                    <a:gd name="T20" fmla="*/ 125 w 450"/>
                    <a:gd name="T21" fmla="*/ 125 h 549"/>
                    <a:gd name="T22" fmla="*/ 150 w 450"/>
                    <a:gd name="T23" fmla="*/ 150 h 549"/>
                    <a:gd name="T24" fmla="*/ 125 w 450"/>
                    <a:gd name="T25" fmla="*/ 175 h 549"/>
                    <a:gd name="T26" fmla="*/ 25 w 450"/>
                    <a:gd name="T27" fmla="*/ 175 h 549"/>
                    <a:gd name="T28" fmla="*/ 300 w 450"/>
                    <a:gd name="T29" fmla="*/ 524 h 549"/>
                    <a:gd name="T30" fmla="*/ 275 w 450"/>
                    <a:gd name="T31" fmla="*/ 549 h 549"/>
                    <a:gd name="T32" fmla="*/ 250 w 450"/>
                    <a:gd name="T33" fmla="*/ 524 h 549"/>
                    <a:gd name="T34" fmla="*/ 250 w 450"/>
                    <a:gd name="T35" fmla="*/ 425 h 549"/>
                    <a:gd name="T36" fmla="*/ 325 w 450"/>
                    <a:gd name="T37" fmla="*/ 350 h 549"/>
                    <a:gd name="T38" fmla="*/ 425 w 450"/>
                    <a:gd name="T39" fmla="*/ 351 h 549"/>
                    <a:gd name="T40" fmla="*/ 450 w 450"/>
                    <a:gd name="T41" fmla="*/ 376 h 549"/>
                    <a:gd name="T42" fmla="*/ 425 w 450"/>
                    <a:gd name="T43" fmla="*/ 401 h 549"/>
                    <a:gd name="T44" fmla="*/ 325 w 450"/>
                    <a:gd name="T45" fmla="*/ 400 h 549"/>
                    <a:gd name="T46" fmla="*/ 300 w 450"/>
                    <a:gd name="T47" fmla="*/ 425 h 549"/>
                    <a:gd name="T48" fmla="*/ 300 w 450"/>
                    <a:gd name="T49" fmla="*/ 524 h 5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450" h="549">
                      <a:moveTo>
                        <a:pt x="25" y="50"/>
                      </a:moveTo>
                      <a:cubicBezTo>
                        <a:pt x="11" y="50"/>
                        <a:pt x="0" y="39"/>
                        <a:pt x="0" y="25"/>
                      </a:cubicBezTo>
                      <a:cubicBezTo>
                        <a:pt x="0" y="11"/>
                        <a:pt x="11" y="0"/>
                        <a:pt x="25" y="0"/>
                      </a:cubicBezTo>
                      <a:cubicBezTo>
                        <a:pt x="200" y="0"/>
                        <a:pt x="200" y="0"/>
                        <a:pt x="200" y="0"/>
                      </a:cubicBezTo>
                      <a:cubicBezTo>
                        <a:pt x="214" y="0"/>
                        <a:pt x="225" y="11"/>
                        <a:pt x="225" y="25"/>
                      </a:cubicBezTo>
                      <a:cubicBezTo>
                        <a:pt x="225" y="39"/>
                        <a:pt x="214" y="50"/>
                        <a:pt x="200" y="50"/>
                      </a:cubicBezTo>
                      <a:lnTo>
                        <a:pt x="25" y="50"/>
                      </a:lnTo>
                      <a:close/>
                      <a:moveTo>
                        <a:pt x="25" y="175"/>
                      </a:moveTo>
                      <a:cubicBezTo>
                        <a:pt x="11" y="175"/>
                        <a:pt x="0" y="164"/>
                        <a:pt x="0" y="150"/>
                      </a:cubicBezTo>
                      <a:cubicBezTo>
                        <a:pt x="0" y="136"/>
                        <a:pt x="11" y="125"/>
                        <a:pt x="25" y="125"/>
                      </a:cubicBezTo>
                      <a:cubicBezTo>
                        <a:pt x="125" y="125"/>
                        <a:pt x="125" y="125"/>
                        <a:pt x="125" y="125"/>
                      </a:cubicBezTo>
                      <a:cubicBezTo>
                        <a:pt x="139" y="125"/>
                        <a:pt x="150" y="136"/>
                        <a:pt x="150" y="150"/>
                      </a:cubicBezTo>
                      <a:cubicBezTo>
                        <a:pt x="150" y="164"/>
                        <a:pt x="139" y="175"/>
                        <a:pt x="125" y="175"/>
                      </a:cubicBezTo>
                      <a:lnTo>
                        <a:pt x="25" y="175"/>
                      </a:lnTo>
                      <a:close/>
                      <a:moveTo>
                        <a:pt x="300" y="524"/>
                      </a:moveTo>
                      <a:cubicBezTo>
                        <a:pt x="300" y="538"/>
                        <a:pt x="288" y="549"/>
                        <a:pt x="275" y="549"/>
                      </a:cubicBezTo>
                      <a:cubicBezTo>
                        <a:pt x="261" y="549"/>
                        <a:pt x="250" y="538"/>
                        <a:pt x="250" y="524"/>
                      </a:cubicBezTo>
                      <a:cubicBezTo>
                        <a:pt x="250" y="425"/>
                        <a:pt x="250" y="425"/>
                        <a:pt x="250" y="425"/>
                      </a:cubicBezTo>
                      <a:cubicBezTo>
                        <a:pt x="250" y="384"/>
                        <a:pt x="284" y="350"/>
                        <a:pt x="325" y="350"/>
                      </a:cubicBezTo>
                      <a:cubicBezTo>
                        <a:pt x="425" y="351"/>
                        <a:pt x="425" y="351"/>
                        <a:pt x="425" y="351"/>
                      </a:cubicBezTo>
                      <a:cubicBezTo>
                        <a:pt x="439" y="351"/>
                        <a:pt x="450" y="362"/>
                        <a:pt x="450" y="376"/>
                      </a:cubicBezTo>
                      <a:cubicBezTo>
                        <a:pt x="450" y="390"/>
                        <a:pt x="439" y="401"/>
                        <a:pt x="425" y="401"/>
                      </a:cubicBezTo>
                      <a:cubicBezTo>
                        <a:pt x="325" y="400"/>
                        <a:pt x="325" y="400"/>
                        <a:pt x="325" y="400"/>
                      </a:cubicBezTo>
                      <a:cubicBezTo>
                        <a:pt x="311" y="400"/>
                        <a:pt x="300" y="411"/>
                        <a:pt x="300" y="425"/>
                      </a:cubicBezTo>
                      <a:lnTo>
                        <a:pt x="300" y="52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/>
                <a:p>
                  <a:endParaRPr lang="zh-CN" altLang="en-US" sz="1350"/>
                </a:p>
              </p:txBody>
            </p:sp>
            <p:sp>
              <p:nvSpPr>
                <p:cNvPr id="13" name="Freeform 90"/>
                <p:cNvSpPr>
                  <a:spLocks noEditPoints="1"/>
                </p:cNvSpPr>
                <p:nvPr/>
              </p:nvSpPr>
              <p:spPr bwMode="auto">
                <a:xfrm>
                  <a:off x="3668" y="2088"/>
                  <a:ext cx="172" cy="199"/>
                </a:xfrm>
                <a:custGeom>
                  <a:avLst/>
                  <a:gdLst>
                    <a:gd name="T0" fmla="*/ 250 w 508"/>
                    <a:gd name="T1" fmla="*/ 581 h 591"/>
                    <a:gd name="T2" fmla="*/ 215 w 508"/>
                    <a:gd name="T3" fmla="*/ 581 h 591"/>
                    <a:gd name="T4" fmla="*/ 216 w 508"/>
                    <a:gd name="T5" fmla="*/ 545 h 591"/>
                    <a:gd name="T6" fmla="*/ 357 w 508"/>
                    <a:gd name="T7" fmla="*/ 410 h 591"/>
                    <a:gd name="T8" fmla="*/ 392 w 508"/>
                    <a:gd name="T9" fmla="*/ 410 h 591"/>
                    <a:gd name="T10" fmla="*/ 392 w 508"/>
                    <a:gd name="T11" fmla="*/ 445 h 591"/>
                    <a:gd name="T12" fmla="*/ 391 w 508"/>
                    <a:gd name="T13" fmla="*/ 446 h 591"/>
                    <a:gd name="T14" fmla="*/ 250 w 508"/>
                    <a:gd name="T15" fmla="*/ 581 h 591"/>
                    <a:gd name="T16" fmla="*/ 440 w 508"/>
                    <a:gd name="T17" fmla="*/ 102 h 591"/>
                    <a:gd name="T18" fmla="*/ 443 w 508"/>
                    <a:gd name="T19" fmla="*/ 68 h 591"/>
                    <a:gd name="T20" fmla="*/ 443 w 508"/>
                    <a:gd name="T21" fmla="*/ 68 h 591"/>
                    <a:gd name="T22" fmla="*/ 442 w 508"/>
                    <a:gd name="T23" fmla="*/ 67 h 591"/>
                    <a:gd name="T24" fmla="*/ 407 w 508"/>
                    <a:gd name="T25" fmla="*/ 65 h 591"/>
                    <a:gd name="T26" fmla="*/ 71 w 508"/>
                    <a:gd name="T27" fmla="*/ 351 h 591"/>
                    <a:gd name="T28" fmla="*/ 59 w 508"/>
                    <a:gd name="T29" fmla="*/ 391 h 591"/>
                    <a:gd name="T30" fmla="*/ 105 w 508"/>
                    <a:gd name="T31" fmla="*/ 388 h 591"/>
                    <a:gd name="T32" fmla="*/ 440 w 508"/>
                    <a:gd name="T33" fmla="*/ 102 h 591"/>
                    <a:gd name="T34" fmla="*/ 481 w 508"/>
                    <a:gd name="T35" fmla="*/ 35 h 591"/>
                    <a:gd name="T36" fmla="*/ 473 w 508"/>
                    <a:gd name="T37" fmla="*/ 140 h 591"/>
                    <a:gd name="T38" fmla="*/ 131 w 508"/>
                    <a:gd name="T39" fmla="*/ 431 h 591"/>
                    <a:gd name="T40" fmla="*/ 117 w 508"/>
                    <a:gd name="T41" fmla="*/ 437 h 591"/>
                    <a:gd name="T42" fmla="*/ 27 w 508"/>
                    <a:gd name="T43" fmla="*/ 444 h 591"/>
                    <a:gd name="T44" fmla="*/ 0 w 508"/>
                    <a:gd name="T45" fmla="*/ 421 h 591"/>
                    <a:gd name="T46" fmla="*/ 1 w 508"/>
                    <a:gd name="T47" fmla="*/ 412 h 591"/>
                    <a:gd name="T48" fmla="*/ 25 w 508"/>
                    <a:gd name="T49" fmla="*/ 329 h 591"/>
                    <a:gd name="T50" fmla="*/ 33 w 508"/>
                    <a:gd name="T51" fmla="*/ 317 h 591"/>
                    <a:gd name="T52" fmla="*/ 375 w 508"/>
                    <a:gd name="T53" fmla="*/ 27 h 591"/>
                    <a:gd name="T54" fmla="*/ 480 w 508"/>
                    <a:gd name="T55" fmla="*/ 34 h 591"/>
                    <a:gd name="T56" fmla="*/ 481 w 508"/>
                    <a:gd name="T57" fmla="*/ 35 h 59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508" h="591">
                      <a:moveTo>
                        <a:pt x="250" y="581"/>
                      </a:moveTo>
                      <a:cubicBezTo>
                        <a:pt x="240" y="591"/>
                        <a:pt x="225" y="591"/>
                        <a:pt x="215" y="581"/>
                      </a:cubicBezTo>
                      <a:cubicBezTo>
                        <a:pt x="205" y="571"/>
                        <a:pt x="206" y="555"/>
                        <a:pt x="216" y="545"/>
                      </a:cubicBezTo>
                      <a:cubicBezTo>
                        <a:pt x="357" y="410"/>
                        <a:pt x="357" y="410"/>
                        <a:pt x="357" y="410"/>
                      </a:cubicBezTo>
                      <a:cubicBezTo>
                        <a:pt x="366" y="400"/>
                        <a:pt x="382" y="400"/>
                        <a:pt x="392" y="410"/>
                      </a:cubicBezTo>
                      <a:cubicBezTo>
                        <a:pt x="402" y="420"/>
                        <a:pt x="402" y="436"/>
                        <a:pt x="392" y="445"/>
                      </a:cubicBezTo>
                      <a:cubicBezTo>
                        <a:pt x="392" y="446"/>
                        <a:pt x="392" y="446"/>
                        <a:pt x="391" y="446"/>
                      </a:cubicBezTo>
                      <a:cubicBezTo>
                        <a:pt x="250" y="581"/>
                        <a:pt x="250" y="581"/>
                        <a:pt x="250" y="581"/>
                      </a:cubicBezTo>
                      <a:close/>
                      <a:moveTo>
                        <a:pt x="440" y="102"/>
                      </a:moveTo>
                      <a:cubicBezTo>
                        <a:pt x="450" y="94"/>
                        <a:pt x="452" y="78"/>
                        <a:pt x="443" y="68"/>
                      </a:cubicBezTo>
                      <a:cubicBezTo>
                        <a:pt x="443" y="68"/>
                        <a:pt x="443" y="68"/>
                        <a:pt x="443" y="68"/>
                      </a:cubicBezTo>
                      <a:cubicBezTo>
                        <a:pt x="442" y="67"/>
                        <a:pt x="442" y="67"/>
                        <a:pt x="442" y="67"/>
                      </a:cubicBezTo>
                      <a:cubicBezTo>
                        <a:pt x="433" y="57"/>
                        <a:pt x="418" y="56"/>
                        <a:pt x="407" y="65"/>
                      </a:cubicBezTo>
                      <a:cubicBezTo>
                        <a:pt x="71" y="351"/>
                        <a:pt x="71" y="351"/>
                        <a:pt x="71" y="351"/>
                      </a:cubicBezTo>
                      <a:cubicBezTo>
                        <a:pt x="59" y="391"/>
                        <a:pt x="59" y="391"/>
                        <a:pt x="59" y="391"/>
                      </a:cubicBezTo>
                      <a:cubicBezTo>
                        <a:pt x="105" y="388"/>
                        <a:pt x="105" y="388"/>
                        <a:pt x="105" y="388"/>
                      </a:cubicBezTo>
                      <a:lnTo>
                        <a:pt x="440" y="102"/>
                      </a:lnTo>
                      <a:close/>
                      <a:moveTo>
                        <a:pt x="481" y="35"/>
                      </a:moveTo>
                      <a:cubicBezTo>
                        <a:pt x="508" y="66"/>
                        <a:pt x="504" y="113"/>
                        <a:pt x="473" y="140"/>
                      </a:cubicBezTo>
                      <a:cubicBezTo>
                        <a:pt x="131" y="431"/>
                        <a:pt x="131" y="431"/>
                        <a:pt x="131" y="431"/>
                      </a:cubicBezTo>
                      <a:cubicBezTo>
                        <a:pt x="127" y="434"/>
                        <a:pt x="122" y="436"/>
                        <a:pt x="117" y="437"/>
                      </a:cubicBezTo>
                      <a:cubicBezTo>
                        <a:pt x="27" y="444"/>
                        <a:pt x="27" y="444"/>
                        <a:pt x="27" y="444"/>
                      </a:cubicBezTo>
                      <a:cubicBezTo>
                        <a:pt x="13" y="445"/>
                        <a:pt x="1" y="435"/>
                        <a:pt x="0" y="421"/>
                      </a:cubicBezTo>
                      <a:cubicBezTo>
                        <a:pt x="0" y="418"/>
                        <a:pt x="0" y="415"/>
                        <a:pt x="1" y="412"/>
                      </a:cubicBezTo>
                      <a:cubicBezTo>
                        <a:pt x="25" y="329"/>
                        <a:pt x="25" y="329"/>
                        <a:pt x="25" y="329"/>
                      </a:cubicBezTo>
                      <a:cubicBezTo>
                        <a:pt x="27" y="325"/>
                        <a:pt x="29" y="321"/>
                        <a:pt x="33" y="317"/>
                      </a:cubicBezTo>
                      <a:cubicBezTo>
                        <a:pt x="375" y="27"/>
                        <a:pt x="375" y="27"/>
                        <a:pt x="375" y="27"/>
                      </a:cubicBezTo>
                      <a:cubicBezTo>
                        <a:pt x="406" y="0"/>
                        <a:pt x="453" y="3"/>
                        <a:pt x="480" y="34"/>
                      </a:cubicBezTo>
                      <a:lnTo>
                        <a:pt x="481" y="35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/>
                <a:p>
                  <a:endParaRPr lang="zh-CN" altLang="en-US" sz="1350"/>
                </a:p>
              </p:txBody>
            </p:sp>
          </p:grpSp>
        </p:grpSp>
        <p:pic>
          <p:nvPicPr>
            <p:cNvPr id="6" name="图片 5" descr="等距医疗元素图标素材"/>
            <p:cNvPicPr>
              <a:picLocks noChangeAspect="1"/>
            </p:cNvPicPr>
            <p:nvPr/>
          </p:nvPicPr>
          <p:blipFill>
            <a:blip r:embed="rId1"/>
            <a:srcRect l="9190" t="74170" r="62857" b="992"/>
            <a:stretch>
              <a:fillRect/>
            </a:stretch>
          </p:blipFill>
          <p:spPr>
            <a:xfrm>
              <a:off x="14984" y="2710"/>
              <a:ext cx="2870" cy="2551"/>
            </a:xfrm>
            <a:prstGeom prst="rect">
              <a:avLst/>
            </a:prstGeom>
          </p:spPr>
        </p:pic>
      </p:grpSp>
      <p:grpSp>
        <p:nvGrpSpPr>
          <p:cNvPr id="24" name="组合 23"/>
          <p:cNvGrpSpPr/>
          <p:nvPr/>
        </p:nvGrpSpPr>
        <p:grpSpPr>
          <a:xfrm>
            <a:off x="8956675" y="3841115"/>
            <a:ext cx="2585720" cy="1727200"/>
            <a:chOff x="14105" y="5479"/>
            <a:chExt cx="4072" cy="2720"/>
          </a:xfrm>
        </p:grpSpPr>
        <p:sp>
          <p:nvSpPr>
            <p:cNvPr id="5" name="矩形 4"/>
            <p:cNvSpPr/>
            <p:nvPr/>
          </p:nvSpPr>
          <p:spPr>
            <a:xfrm>
              <a:off x="14661" y="5479"/>
              <a:ext cx="3516" cy="272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grpSp>
          <p:nvGrpSpPr>
            <p:cNvPr id="14" name="组合 13"/>
            <p:cNvGrpSpPr/>
            <p:nvPr/>
          </p:nvGrpSpPr>
          <p:grpSpPr>
            <a:xfrm rot="0">
              <a:off x="14105" y="6273"/>
              <a:ext cx="1134" cy="1134"/>
              <a:chOff x="3476071" y="3974039"/>
              <a:chExt cx="1142602" cy="1142602"/>
            </a:xfrm>
          </p:grpSpPr>
          <p:sp>
            <p:nvSpPr>
              <p:cNvPr id="15" name="椭圆 14"/>
              <p:cNvSpPr/>
              <p:nvPr/>
            </p:nvSpPr>
            <p:spPr>
              <a:xfrm>
                <a:off x="3476071" y="3974039"/>
                <a:ext cx="1142602" cy="1142602"/>
              </a:xfrm>
              <a:prstGeom prst="ellipse">
                <a:avLst/>
              </a:prstGeom>
              <a:solidFill>
                <a:srgbClr val="5D6C0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 sz="1350" dirty="0"/>
              </a:p>
            </p:txBody>
          </p:sp>
          <p:grpSp>
            <p:nvGrpSpPr>
              <p:cNvPr id="16" name="Group 175"/>
              <p:cNvGrpSpPr>
                <a:grpSpLocks noChangeAspect="1"/>
              </p:cNvGrpSpPr>
              <p:nvPr/>
            </p:nvGrpSpPr>
            <p:grpSpPr bwMode="auto">
              <a:xfrm>
                <a:off x="3831389" y="4312940"/>
                <a:ext cx="468912" cy="464800"/>
                <a:chOff x="2591" y="1384"/>
                <a:chExt cx="228" cy="226"/>
              </a:xfrm>
              <a:solidFill>
                <a:schemeClr val="bg1"/>
              </a:solidFill>
            </p:grpSpPr>
            <p:sp>
              <p:nvSpPr>
                <p:cNvPr id="17" name="Freeform 176"/>
                <p:cNvSpPr/>
                <p:nvPr/>
              </p:nvSpPr>
              <p:spPr bwMode="auto">
                <a:xfrm>
                  <a:off x="2626" y="1430"/>
                  <a:ext cx="193" cy="172"/>
                </a:xfrm>
                <a:custGeom>
                  <a:avLst/>
                  <a:gdLst>
                    <a:gd name="T0" fmla="*/ 581 w 593"/>
                    <a:gd name="T1" fmla="*/ 227 h 534"/>
                    <a:gd name="T2" fmla="*/ 439 w 593"/>
                    <a:gd name="T3" fmla="*/ 57 h 534"/>
                    <a:gd name="T4" fmla="*/ 393 w 593"/>
                    <a:gd name="T5" fmla="*/ 88 h 534"/>
                    <a:gd name="T6" fmla="*/ 339 w 593"/>
                    <a:gd name="T7" fmla="*/ 87 h 534"/>
                    <a:gd name="T8" fmla="*/ 308 w 593"/>
                    <a:gd name="T9" fmla="*/ 115 h 534"/>
                    <a:gd name="T10" fmla="*/ 238 w 593"/>
                    <a:gd name="T11" fmla="*/ 116 h 534"/>
                    <a:gd name="T12" fmla="*/ 223 w 593"/>
                    <a:gd name="T13" fmla="*/ 125 h 534"/>
                    <a:gd name="T14" fmla="*/ 68 w 593"/>
                    <a:gd name="T15" fmla="*/ 11 h 534"/>
                    <a:gd name="T16" fmla="*/ 53 w 593"/>
                    <a:gd name="T17" fmla="*/ 153 h 534"/>
                    <a:gd name="T18" fmla="*/ 145 w 593"/>
                    <a:gd name="T19" fmla="*/ 295 h 534"/>
                    <a:gd name="T20" fmla="*/ 36 w 593"/>
                    <a:gd name="T21" fmla="*/ 323 h 534"/>
                    <a:gd name="T22" fmla="*/ 125 w 593"/>
                    <a:gd name="T23" fmla="*/ 454 h 534"/>
                    <a:gd name="T24" fmla="*/ 294 w 593"/>
                    <a:gd name="T25" fmla="*/ 529 h 534"/>
                    <a:gd name="T26" fmla="*/ 327 w 593"/>
                    <a:gd name="T27" fmla="*/ 516 h 534"/>
                    <a:gd name="T28" fmla="*/ 314 w 593"/>
                    <a:gd name="T29" fmla="*/ 483 h 534"/>
                    <a:gd name="T30" fmla="*/ 146 w 593"/>
                    <a:gd name="T31" fmla="*/ 408 h 534"/>
                    <a:gd name="T32" fmla="*/ 79 w 593"/>
                    <a:gd name="T33" fmla="*/ 366 h 534"/>
                    <a:gd name="T34" fmla="*/ 76 w 593"/>
                    <a:gd name="T35" fmla="*/ 353 h 534"/>
                    <a:gd name="T36" fmla="*/ 194 w 593"/>
                    <a:gd name="T37" fmla="*/ 361 h 534"/>
                    <a:gd name="T38" fmla="*/ 223 w 593"/>
                    <a:gd name="T39" fmla="*/ 324 h 534"/>
                    <a:gd name="T40" fmla="*/ 95 w 593"/>
                    <a:gd name="T41" fmla="*/ 125 h 534"/>
                    <a:gd name="T42" fmla="*/ 79 w 593"/>
                    <a:gd name="T43" fmla="*/ 59 h 534"/>
                    <a:gd name="T44" fmla="*/ 208 w 593"/>
                    <a:gd name="T45" fmla="*/ 193 h 534"/>
                    <a:gd name="T46" fmla="*/ 230 w 593"/>
                    <a:gd name="T47" fmla="*/ 226 h 534"/>
                    <a:gd name="T48" fmla="*/ 270 w 593"/>
                    <a:gd name="T49" fmla="*/ 197 h 534"/>
                    <a:gd name="T50" fmla="*/ 252 w 593"/>
                    <a:gd name="T51" fmla="*/ 168 h 534"/>
                    <a:gd name="T52" fmla="*/ 260 w 593"/>
                    <a:gd name="T53" fmla="*/ 161 h 534"/>
                    <a:gd name="T54" fmla="*/ 300 w 593"/>
                    <a:gd name="T55" fmla="*/ 174 h 534"/>
                    <a:gd name="T56" fmla="*/ 346 w 593"/>
                    <a:gd name="T57" fmla="*/ 161 h 534"/>
                    <a:gd name="T58" fmla="*/ 359 w 593"/>
                    <a:gd name="T59" fmla="*/ 133 h 534"/>
                    <a:gd name="T60" fmla="*/ 389 w 593"/>
                    <a:gd name="T61" fmla="*/ 145 h 534"/>
                    <a:gd name="T62" fmla="*/ 424 w 593"/>
                    <a:gd name="T63" fmla="*/ 144 h 534"/>
                    <a:gd name="T64" fmla="*/ 431 w 593"/>
                    <a:gd name="T65" fmla="*/ 129 h 534"/>
                    <a:gd name="T66" fmla="*/ 452 w 593"/>
                    <a:gd name="T67" fmla="*/ 105 h 534"/>
                    <a:gd name="T68" fmla="*/ 532 w 593"/>
                    <a:gd name="T69" fmla="*/ 238 h 534"/>
                    <a:gd name="T70" fmla="*/ 532 w 593"/>
                    <a:gd name="T71" fmla="*/ 412 h 534"/>
                    <a:gd name="T72" fmla="*/ 553 w 593"/>
                    <a:gd name="T73" fmla="*/ 441 h 534"/>
                    <a:gd name="T74" fmla="*/ 581 w 593"/>
                    <a:gd name="T75" fmla="*/ 420 h 534"/>
                    <a:gd name="T76" fmla="*/ 581 w 593"/>
                    <a:gd name="T77" fmla="*/ 227 h 5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</a:cxnLst>
                  <a:rect l="0" t="0" r="r" b="b"/>
                  <a:pathLst>
                    <a:path w="593" h="534">
                      <a:moveTo>
                        <a:pt x="581" y="227"/>
                      </a:moveTo>
                      <a:cubicBezTo>
                        <a:pt x="561" y="134"/>
                        <a:pt x="494" y="41"/>
                        <a:pt x="439" y="57"/>
                      </a:cubicBezTo>
                      <a:cubicBezTo>
                        <a:pt x="419" y="63"/>
                        <a:pt x="403" y="74"/>
                        <a:pt x="393" y="88"/>
                      </a:cubicBezTo>
                      <a:cubicBezTo>
                        <a:pt x="376" y="80"/>
                        <a:pt x="357" y="79"/>
                        <a:pt x="339" y="87"/>
                      </a:cubicBezTo>
                      <a:cubicBezTo>
                        <a:pt x="326" y="93"/>
                        <a:pt x="315" y="102"/>
                        <a:pt x="308" y="115"/>
                      </a:cubicBezTo>
                      <a:cubicBezTo>
                        <a:pt x="287" y="104"/>
                        <a:pt x="263" y="104"/>
                        <a:pt x="238" y="116"/>
                      </a:cubicBezTo>
                      <a:cubicBezTo>
                        <a:pt x="233" y="119"/>
                        <a:pt x="228" y="122"/>
                        <a:pt x="223" y="125"/>
                      </a:cubicBezTo>
                      <a:cubicBezTo>
                        <a:pt x="162" y="39"/>
                        <a:pt x="113" y="0"/>
                        <a:pt x="68" y="11"/>
                      </a:cubicBezTo>
                      <a:cubicBezTo>
                        <a:pt x="5" y="25"/>
                        <a:pt x="5" y="80"/>
                        <a:pt x="53" y="153"/>
                      </a:cubicBezTo>
                      <a:cubicBezTo>
                        <a:pt x="145" y="295"/>
                        <a:pt x="145" y="295"/>
                        <a:pt x="145" y="295"/>
                      </a:cubicBezTo>
                      <a:cubicBezTo>
                        <a:pt x="94" y="286"/>
                        <a:pt x="58" y="294"/>
                        <a:pt x="36" y="323"/>
                      </a:cubicBezTo>
                      <a:cubicBezTo>
                        <a:pt x="0" y="371"/>
                        <a:pt x="38" y="414"/>
                        <a:pt x="125" y="454"/>
                      </a:cubicBezTo>
                      <a:cubicBezTo>
                        <a:pt x="294" y="529"/>
                        <a:pt x="294" y="529"/>
                        <a:pt x="294" y="529"/>
                      </a:cubicBezTo>
                      <a:cubicBezTo>
                        <a:pt x="307" y="534"/>
                        <a:pt x="321" y="528"/>
                        <a:pt x="327" y="516"/>
                      </a:cubicBezTo>
                      <a:cubicBezTo>
                        <a:pt x="332" y="503"/>
                        <a:pt x="327" y="489"/>
                        <a:pt x="314" y="483"/>
                      </a:cubicBezTo>
                      <a:cubicBezTo>
                        <a:pt x="146" y="408"/>
                        <a:pt x="146" y="408"/>
                        <a:pt x="146" y="408"/>
                      </a:cubicBezTo>
                      <a:cubicBezTo>
                        <a:pt x="112" y="393"/>
                        <a:pt x="89" y="378"/>
                        <a:pt x="79" y="366"/>
                      </a:cubicBezTo>
                      <a:cubicBezTo>
                        <a:pt x="73" y="359"/>
                        <a:pt x="73" y="357"/>
                        <a:pt x="76" y="353"/>
                      </a:cubicBezTo>
                      <a:cubicBezTo>
                        <a:pt x="88" y="337"/>
                        <a:pt x="127" y="337"/>
                        <a:pt x="194" y="361"/>
                      </a:cubicBezTo>
                      <a:cubicBezTo>
                        <a:pt x="216" y="370"/>
                        <a:pt x="236" y="345"/>
                        <a:pt x="223" y="324"/>
                      </a:cubicBezTo>
                      <a:cubicBezTo>
                        <a:pt x="95" y="125"/>
                        <a:pt x="95" y="125"/>
                        <a:pt x="95" y="125"/>
                      </a:cubicBezTo>
                      <a:cubicBezTo>
                        <a:pt x="62" y="77"/>
                        <a:pt x="62" y="63"/>
                        <a:pt x="79" y="59"/>
                      </a:cubicBezTo>
                      <a:cubicBezTo>
                        <a:pt x="101" y="54"/>
                        <a:pt x="147" y="98"/>
                        <a:pt x="208" y="193"/>
                      </a:cubicBezTo>
                      <a:cubicBezTo>
                        <a:pt x="213" y="203"/>
                        <a:pt x="220" y="215"/>
                        <a:pt x="230" y="226"/>
                      </a:cubicBezTo>
                      <a:cubicBezTo>
                        <a:pt x="250" y="250"/>
                        <a:pt x="286" y="223"/>
                        <a:pt x="270" y="197"/>
                      </a:cubicBezTo>
                      <a:cubicBezTo>
                        <a:pt x="264" y="187"/>
                        <a:pt x="258" y="178"/>
                        <a:pt x="252" y="168"/>
                      </a:cubicBezTo>
                      <a:cubicBezTo>
                        <a:pt x="253" y="165"/>
                        <a:pt x="255" y="163"/>
                        <a:pt x="260" y="161"/>
                      </a:cubicBezTo>
                      <a:cubicBezTo>
                        <a:pt x="277" y="153"/>
                        <a:pt x="288" y="156"/>
                        <a:pt x="300" y="174"/>
                      </a:cubicBezTo>
                      <a:cubicBezTo>
                        <a:pt x="314" y="193"/>
                        <a:pt x="344" y="184"/>
                        <a:pt x="346" y="161"/>
                      </a:cubicBezTo>
                      <a:cubicBezTo>
                        <a:pt x="347" y="144"/>
                        <a:pt x="351" y="136"/>
                        <a:pt x="359" y="133"/>
                      </a:cubicBezTo>
                      <a:cubicBezTo>
                        <a:pt x="366" y="130"/>
                        <a:pt x="375" y="132"/>
                        <a:pt x="389" y="145"/>
                      </a:cubicBezTo>
                      <a:cubicBezTo>
                        <a:pt x="399" y="155"/>
                        <a:pt x="414" y="154"/>
                        <a:pt x="424" y="144"/>
                      </a:cubicBezTo>
                      <a:cubicBezTo>
                        <a:pt x="428" y="140"/>
                        <a:pt x="430" y="135"/>
                        <a:pt x="431" y="129"/>
                      </a:cubicBezTo>
                      <a:cubicBezTo>
                        <a:pt x="432" y="116"/>
                        <a:pt x="438" y="110"/>
                        <a:pt x="452" y="105"/>
                      </a:cubicBezTo>
                      <a:cubicBezTo>
                        <a:pt x="468" y="101"/>
                        <a:pt x="517" y="170"/>
                        <a:pt x="532" y="238"/>
                      </a:cubicBezTo>
                      <a:cubicBezTo>
                        <a:pt x="543" y="287"/>
                        <a:pt x="543" y="345"/>
                        <a:pt x="532" y="412"/>
                      </a:cubicBezTo>
                      <a:cubicBezTo>
                        <a:pt x="530" y="426"/>
                        <a:pt x="539" y="439"/>
                        <a:pt x="553" y="441"/>
                      </a:cubicBezTo>
                      <a:cubicBezTo>
                        <a:pt x="566" y="443"/>
                        <a:pt x="579" y="434"/>
                        <a:pt x="581" y="420"/>
                      </a:cubicBezTo>
                      <a:cubicBezTo>
                        <a:pt x="593" y="347"/>
                        <a:pt x="593" y="283"/>
                        <a:pt x="581" y="22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/>
                <a:p>
                  <a:endParaRPr lang="zh-CN" altLang="en-US" sz="1350"/>
                </a:p>
              </p:txBody>
            </p:sp>
            <p:sp>
              <p:nvSpPr>
                <p:cNvPr id="18" name="Freeform 177"/>
                <p:cNvSpPr/>
                <p:nvPr/>
              </p:nvSpPr>
              <p:spPr bwMode="auto">
                <a:xfrm>
                  <a:off x="2591" y="1384"/>
                  <a:ext cx="146" cy="226"/>
                </a:xfrm>
                <a:custGeom>
                  <a:avLst/>
                  <a:gdLst>
                    <a:gd name="T0" fmla="*/ 185 w 450"/>
                    <a:gd name="T1" fmla="*/ 650 h 700"/>
                    <a:gd name="T2" fmla="*/ 78 w 450"/>
                    <a:gd name="T3" fmla="*/ 650 h 700"/>
                    <a:gd name="T4" fmla="*/ 50 w 450"/>
                    <a:gd name="T5" fmla="*/ 621 h 700"/>
                    <a:gd name="T6" fmla="*/ 50 w 450"/>
                    <a:gd name="T7" fmla="*/ 79 h 700"/>
                    <a:gd name="T8" fmla="*/ 78 w 450"/>
                    <a:gd name="T9" fmla="*/ 50 h 700"/>
                    <a:gd name="T10" fmla="*/ 372 w 450"/>
                    <a:gd name="T11" fmla="*/ 50 h 700"/>
                    <a:gd name="T12" fmla="*/ 400 w 450"/>
                    <a:gd name="T13" fmla="*/ 79 h 700"/>
                    <a:gd name="T14" fmla="*/ 425 w 450"/>
                    <a:gd name="T15" fmla="*/ 104 h 700"/>
                    <a:gd name="T16" fmla="*/ 450 w 450"/>
                    <a:gd name="T17" fmla="*/ 79 h 700"/>
                    <a:gd name="T18" fmla="*/ 372 w 450"/>
                    <a:gd name="T19" fmla="*/ 0 h 700"/>
                    <a:gd name="T20" fmla="*/ 78 w 450"/>
                    <a:gd name="T21" fmla="*/ 0 h 700"/>
                    <a:gd name="T22" fmla="*/ 0 w 450"/>
                    <a:gd name="T23" fmla="*/ 79 h 700"/>
                    <a:gd name="T24" fmla="*/ 0 w 450"/>
                    <a:gd name="T25" fmla="*/ 621 h 700"/>
                    <a:gd name="T26" fmla="*/ 78 w 450"/>
                    <a:gd name="T27" fmla="*/ 700 h 700"/>
                    <a:gd name="T28" fmla="*/ 185 w 450"/>
                    <a:gd name="T29" fmla="*/ 700 h 700"/>
                    <a:gd name="T30" fmla="*/ 210 w 450"/>
                    <a:gd name="T31" fmla="*/ 675 h 700"/>
                    <a:gd name="T32" fmla="*/ 185 w 450"/>
                    <a:gd name="T33" fmla="*/ 650 h 7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450" h="700">
                      <a:moveTo>
                        <a:pt x="185" y="650"/>
                      </a:moveTo>
                      <a:cubicBezTo>
                        <a:pt x="78" y="650"/>
                        <a:pt x="78" y="650"/>
                        <a:pt x="78" y="650"/>
                      </a:cubicBezTo>
                      <a:cubicBezTo>
                        <a:pt x="63" y="650"/>
                        <a:pt x="50" y="637"/>
                        <a:pt x="50" y="621"/>
                      </a:cubicBezTo>
                      <a:cubicBezTo>
                        <a:pt x="50" y="79"/>
                        <a:pt x="50" y="79"/>
                        <a:pt x="50" y="79"/>
                      </a:cubicBezTo>
                      <a:cubicBezTo>
                        <a:pt x="50" y="63"/>
                        <a:pt x="63" y="50"/>
                        <a:pt x="78" y="50"/>
                      </a:cubicBezTo>
                      <a:cubicBezTo>
                        <a:pt x="372" y="50"/>
                        <a:pt x="372" y="50"/>
                        <a:pt x="372" y="50"/>
                      </a:cubicBezTo>
                      <a:cubicBezTo>
                        <a:pt x="387" y="50"/>
                        <a:pt x="400" y="63"/>
                        <a:pt x="400" y="79"/>
                      </a:cubicBezTo>
                      <a:cubicBezTo>
                        <a:pt x="400" y="93"/>
                        <a:pt x="411" y="104"/>
                        <a:pt x="425" y="104"/>
                      </a:cubicBezTo>
                      <a:cubicBezTo>
                        <a:pt x="439" y="104"/>
                        <a:pt x="450" y="93"/>
                        <a:pt x="450" y="79"/>
                      </a:cubicBezTo>
                      <a:cubicBezTo>
                        <a:pt x="450" y="36"/>
                        <a:pt x="415" y="0"/>
                        <a:pt x="372" y="0"/>
                      </a:cubicBezTo>
                      <a:cubicBezTo>
                        <a:pt x="78" y="0"/>
                        <a:pt x="78" y="0"/>
                        <a:pt x="78" y="0"/>
                      </a:cubicBezTo>
                      <a:cubicBezTo>
                        <a:pt x="35" y="0"/>
                        <a:pt x="0" y="36"/>
                        <a:pt x="0" y="79"/>
                      </a:cubicBezTo>
                      <a:cubicBezTo>
                        <a:pt x="0" y="621"/>
                        <a:pt x="0" y="621"/>
                        <a:pt x="0" y="621"/>
                      </a:cubicBezTo>
                      <a:cubicBezTo>
                        <a:pt x="0" y="664"/>
                        <a:pt x="35" y="700"/>
                        <a:pt x="78" y="700"/>
                      </a:cubicBezTo>
                      <a:cubicBezTo>
                        <a:pt x="185" y="700"/>
                        <a:pt x="185" y="700"/>
                        <a:pt x="185" y="700"/>
                      </a:cubicBezTo>
                      <a:cubicBezTo>
                        <a:pt x="199" y="700"/>
                        <a:pt x="210" y="689"/>
                        <a:pt x="210" y="675"/>
                      </a:cubicBezTo>
                      <a:cubicBezTo>
                        <a:pt x="210" y="661"/>
                        <a:pt x="199" y="650"/>
                        <a:pt x="185" y="65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/>
                <a:p>
                  <a:endParaRPr lang="zh-CN" altLang="en-US" sz="1350"/>
                </a:p>
              </p:txBody>
            </p:sp>
          </p:grpSp>
        </p:grpSp>
        <p:pic>
          <p:nvPicPr>
            <p:cNvPr id="22" name="图片 21" descr="等距医疗元素图标素材"/>
            <p:cNvPicPr>
              <a:picLocks noChangeAspect="1"/>
            </p:cNvPicPr>
            <p:nvPr/>
          </p:nvPicPr>
          <p:blipFill>
            <a:blip r:embed="rId1"/>
            <a:srcRect l="9118" t="1581" r="62929" b="73581"/>
            <a:stretch>
              <a:fillRect/>
            </a:stretch>
          </p:blipFill>
          <p:spPr>
            <a:xfrm>
              <a:off x="14984" y="5564"/>
              <a:ext cx="2870" cy="2551"/>
            </a:xfrm>
            <a:prstGeom prst="rect">
              <a:avLst/>
            </a:prstGeom>
          </p:spPr>
        </p:pic>
      </p:grpSp>
    </p:spTree>
    <p:custDataLst>
      <p:tags r:id="rId2"/>
    </p:custDataLst>
  </p:cSld>
  <p:clrMapOvr>
    <a:masterClrMapping/>
  </p:clrMapOvr>
  <p:transition advTm="2000">
    <p:wedg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880745" y="2690495"/>
            <a:ext cx="10440000" cy="1476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5080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zihun219hao-mengquluoliti" panose="00000500000000000000" pitchFamily="2" charset="-122"/>
                <a:ea typeface="zihun219hao-mengquluoliti" panose="00000500000000000000" pitchFamily="2" charset="-122"/>
                <a:cs typeface="+mn-ea"/>
                <a:sym typeface="zihun219hao-mengquluoliti" panose="00000500000000000000" pitchFamily="2" charset="-122"/>
              </a:rPr>
              <a:t>为一圆盘状膜，位于角膜后面，晶状体前面，并将晶状体前的眼内空隙分隔为前房和后房。虹膜中央有一2.5～4mm 的圆孔，即瞳孔（pupil），虹膜周边与睫状体连接处为虹膜根部。虹膜颜色因种族而异，有蓝、黑、棕、灰等色，中国人多为棕褐色。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zihun219hao-mengquluoliti" panose="00000500000000000000" pitchFamily="2" charset="-122"/>
              <a:ea typeface="zihun219hao-mengquluoliti" panose="00000500000000000000" pitchFamily="2" charset="-122"/>
              <a:cs typeface="+mn-ea"/>
              <a:sym typeface="zihun219hao-mengquluoliti" panose="00000500000000000000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71220" y="4276725"/>
            <a:ext cx="10449560" cy="1938020"/>
          </a:xfrm>
          <a:prstGeom prst="rect">
            <a:avLst/>
          </a:prstGeom>
          <a:noFill/>
          <a:ln w="38100">
            <a:noFill/>
          </a:ln>
        </p:spPr>
        <p:txBody>
          <a:bodyPr wrap="square">
            <a:spAutoFit/>
          </a:bodyPr>
          <a:p>
            <a:pPr indent="508000" algn="just" fontAlgn="auto">
              <a:lnSpc>
                <a:spcPct val="150000"/>
              </a:lnSpc>
              <a:buNone/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sz="2000" dirty="0">
                <a:solidFill>
                  <a:srgbClr val="000000">
                    <a:lumMod val="85000"/>
                    <a:lumOff val="15000"/>
                  </a:srgbClr>
                </a:solidFill>
                <a:latin typeface="zihun219hao-mengquluoliti" panose="00000500000000000000" pitchFamily="2" charset="-122"/>
                <a:ea typeface="zihun219hao-mengquluoliti" panose="00000500000000000000" pitchFamily="2" charset="-122"/>
                <a:cs typeface="+mn-ea"/>
                <a:sym typeface="zihun219hao-mengquluoliti" panose="00000500000000000000" pitchFamily="2" charset="-122"/>
              </a:rPr>
              <a:t>虹膜组织内有环形的瞳孔括约肌和放射状的瞳孔开大肌，分别受副交感神经和交感神经支配而产生缩瞳和散瞳的作用。瞳孔随光线的强弱而改变其大小，以调节进入眼内的光线。光照下瞳孔缩小，称瞳孔对光反射，注视近物时引起的缩瞳反射则称瞳孔调节反射。虹膜有三叉神经纤维网密布，炎症时反应重，可引起剧烈的眼痛。</a:t>
            </a:r>
            <a:endParaRPr sz="2000" dirty="0">
              <a:solidFill>
                <a:srgbClr val="000000">
                  <a:lumMod val="85000"/>
                  <a:lumOff val="15000"/>
                </a:srgbClr>
              </a:solidFill>
              <a:latin typeface="zihun219hao-mengquluoliti" panose="00000500000000000000" pitchFamily="2" charset="-122"/>
              <a:ea typeface="zihun219hao-mengquluoliti" panose="00000500000000000000" pitchFamily="2" charset="-122"/>
              <a:cs typeface="+mn-ea"/>
              <a:sym typeface="zihun219hao-mengquluoliti" panose="00000500000000000000" pitchFamily="2" charset="-122"/>
            </a:endParaRPr>
          </a:p>
        </p:txBody>
      </p:sp>
      <p:pic>
        <p:nvPicPr>
          <p:cNvPr id="10" name="图片 9" descr="预览图_千图网_编号35906743"/>
          <p:cNvPicPr>
            <a:picLocks noChangeAspect="1"/>
          </p:cNvPicPr>
          <p:nvPr/>
        </p:nvPicPr>
        <p:blipFill>
          <a:blip r:embed="rId1"/>
          <a:srcRect l="49355" t="62734" r="-2035" b="18897"/>
          <a:stretch>
            <a:fillRect/>
          </a:stretch>
        </p:blipFill>
        <p:spPr>
          <a:xfrm>
            <a:off x="7419340" y="269240"/>
            <a:ext cx="4516755" cy="2106295"/>
          </a:xfrm>
          <a:prstGeom prst="rect">
            <a:avLst/>
          </a:prstGeom>
        </p:spPr>
      </p:pic>
      <p:sp>
        <p:nvSpPr>
          <p:cNvPr id="2" name="TextBox 6"/>
          <p:cNvSpPr txBox="1"/>
          <p:nvPr/>
        </p:nvSpPr>
        <p:spPr>
          <a:xfrm>
            <a:off x="871220" y="1816100"/>
            <a:ext cx="3444240" cy="559435"/>
          </a:xfrm>
          <a:prstGeom prst="rect">
            <a:avLst/>
          </a:prstGeom>
          <a:solidFill>
            <a:srgbClr val="71C29C"/>
          </a:solidFill>
          <a:effectLst>
            <a:outerShdw blurRad="50800" dist="50800" dir="1200000" algn="ctr" rotWithShape="0">
              <a:srgbClr val="000000">
                <a:alpha val="43000"/>
              </a:srgbClr>
            </a:outerShdw>
            <a:softEdge rad="31750"/>
          </a:effectLst>
        </p:spPr>
        <p:txBody>
          <a:bodyPr wrap="square" rtlCol="0" anchor="ctr" anchorCtr="1">
            <a:noAutofit/>
          </a:bodyPr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Microsoft YaHei Bold" panose="020B0503020204020204" charset="-122"/>
                <a:ea typeface="Microsoft YaHei Bold" panose="020B0503020204020204" charset="-122"/>
                <a:cs typeface="Microsoft YaHei Bold" panose="020B0503020204020204" charset="-122"/>
                <a:sym typeface="zihun219hao-mengquluoliti" panose="00000500000000000000" pitchFamily="2" charset="-122"/>
              </a:rPr>
              <a:t>1. 虹膜（iris）</a:t>
            </a:r>
            <a:endParaRPr lang="zh-CN" altLang="en-US" sz="2400" b="1" dirty="0">
              <a:solidFill>
                <a:schemeClr val="bg1"/>
              </a:solidFill>
              <a:latin typeface="Microsoft YaHei Bold" panose="020B0503020204020204" charset="-122"/>
              <a:ea typeface="Microsoft YaHei Bold" panose="020B0503020204020204" charset="-122"/>
              <a:cs typeface="Microsoft YaHei Bold" panose="020B0503020204020204" charset="-122"/>
              <a:sym typeface="zihun219hao-mengquluoliti" panose="00000500000000000000" pitchFamily="2" charset="-122"/>
            </a:endParaRPr>
          </a:p>
        </p:txBody>
      </p:sp>
      <p:sp>
        <p:nvSpPr>
          <p:cNvPr id="29" name="矩形 28"/>
          <p:cNvSpPr/>
          <p:nvPr userDrawn="1"/>
        </p:nvSpPr>
        <p:spPr>
          <a:xfrm flipH="1">
            <a:off x="1334770" y="779145"/>
            <a:ext cx="4236085" cy="6877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p>
            <a:pPr lvl="0" algn="l">
              <a:lnSpc>
                <a:spcPct val="100000"/>
              </a:lnSpc>
              <a:defRPr/>
            </a:pPr>
            <a:r>
              <a: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Medium" panose="020B0500000000000000" charset="-122"/>
                <a:ea typeface="思源黑体 CN Medium" panose="020B0500000000000000" charset="-122"/>
                <a:cs typeface="+mn-ea"/>
                <a:sym typeface="+mn-lt"/>
              </a:rPr>
              <a:t>（二）中层</a:t>
            </a:r>
            <a:endParaRPr lang="zh-CN" altLang="en-US" sz="2800" dirty="0">
              <a:solidFill>
                <a:schemeClr val="tx1">
                  <a:lumMod val="75000"/>
                  <a:lumOff val="25000"/>
                </a:schemeClr>
              </a:solidFill>
              <a:latin typeface="思源黑体 CN Medium" panose="020B0500000000000000" charset="-122"/>
              <a:ea typeface="思源黑体 CN Medium" panose="020B0500000000000000" charset="-122"/>
              <a:cs typeface="+mn-ea"/>
              <a:sym typeface="+mn-lt"/>
            </a:endParaRPr>
          </a:p>
        </p:txBody>
      </p:sp>
    </p:spTree>
    <p:custDataLst>
      <p:tags r:id="rId2"/>
    </p:custDataLst>
  </p:cSld>
  <p:clrMapOvr>
    <a:masterClrMapping/>
  </p:clrMapOvr>
  <p:transition advTm="2000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866140" y="1765300"/>
            <a:ext cx="10440000" cy="1476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5080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zihun219hao-mengquluoliti" panose="00000500000000000000" pitchFamily="2" charset="-122"/>
                <a:ea typeface="zihun219hao-mengquluoliti" panose="00000500000000000000" pitchFamily="2" charset="-122"/>
                <a:cs typeface="+mn-ea"/>
                <a:sym typeface="zihun219hao-mengquluoliti" panose="00000500000000000000" pitchFamily="2" charset="-122"/>
              </a:rPr>
              <a:t>位于虹膜根部与脉络膜之间，为宽约6mm的环状组织，其矢状面略呈三角形。睫状体前1/3较肥厚称睫状冠，内表面有70～80个纵行放射状突起称睫状突，后2/3薄而扁平称睫状环或称睫状体扁平部，此处血管少，又无重要组织，是玻璃体手术的切口部位。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zihun219hao-mengquluoliti" panose="00000500000000000000" pitchFamily="2" charset="-122"/>
              <a:ea typeface="zihun219hao-mengquluoliti" panose="00000500000000000000" pitchFamily="2" charset="-122"/>
              <a:cs typeface="+mn-ea"/>
              <a:sym typeface="zihun219hao-mengquluoliti" panose="00000500000000000000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76300" y="3572510"/>
            <a:ext cx="10440035" cy="521970"/>
          </a:xfrm>
          <a:prstGeom prst="rect">
            <a:avLst/>
          </a:prstGeom>
          <a:solidFill>
            <a:srgbClr val="71C29C"/>
          </a:solidFill>
        </p:spPr>
        <p:txBody>
          <a:bodyPr wrap="square" rtlCol="0" anchor="t">
            <a:spAutoFit/>
          </a:bodyPr>
          <a:p>
            <a:pPr marL="0" lvl="0" indent="508000" algn="just" fontAlgn="auto">
              <a:lnSpc>
                <a:spcPct val="140000"/>
              </a:lnSpc>
              <a:spcBef>
                <a:spcPct val="0"/>
              </a:spcBef>
              <a:buNone/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zh-CN" altLang="en-US" sz="2000" b="1" dirty="0">
                <a:solidFill>
                  <a:schemeClr val="bg1"/>
                </a:solidFill>
                <a:latin typeface="Microsoft YaHei Bold" panose="020B0503020204020204" charset="-122"/>
                <a:ea typeface="Microsoft YaHei Bold" panose="020B0503020204020204" charset="-122"/>
                <a:cs typeface="+mn-ea"/>
                <a:sym typeface="zihun219hao-mengquluoliti" panose="00000500000000000000" pitchFamily="2" charset="-122"/>
              </a:rPr>
              <a:t>睫状体主要有两个功能：</a:t>
            </a:r>
            <a:endParaRPr lang="zh-CN" altLang="en-US" sz="2000" b="1" dirty="0">
              <a:solidFill>
                <a:schemeClr val="bg1"/>
              </a:solidFill>
              <a:latin typeface="Microsoft YaHei Bold" panose="020B0503020204020204" charset="-122"/>
              <a:ea typeface="Microsoft YaHei Bold" panose="020B0503020204020204" charset="-122"/>
              <a:cs typeface="+mn-ea"/>
              <a:sym typeface="zihun219hao-mengquluoliti" panose="00000500000000000000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76300" y="4192905"/>
            <a:ext cx="10449560" cy="1476375"/>
          </a:xfrm>
          <a:prstGeom prst="rect">
            <a:avLst/>
          </a:prstGeom>
          <a:noFill/>
          <a:ln w="38100">
            <a:noFill/>
          </a:ln>
        </p:spPr>
        <p:txBody>
          <a:bodyPr wrap="square">
            <a:spAutoFit/>
          </a:bodyPr>
          <a:p>
            <a:pPr marL="285750" indent="-285750" algn="just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sz="2000" dirty="0">
                <a:solidFill>
                  <a:srgbClr val="000000">
                    <a:lumMod val="85000"/>
                    <a:lumOff val="15000"/>
                  </a:srgbClr>
                </a:solidFill>
                <a:latin typeface="zihun219hao-mengquluoliti" panose="00000500000000000000" pitchFamily="2" charset="-122"/>
                <a:ea typeface="zihun219hao-mengquluoliti" panose="00000500000000000000" pitchFamily="2" charset="-122"/>
                <a:cs typeface="+mn-ea"/>
                <a:sym typeface="zihun219hao-mengquluoliti" panose="00000500000000000000" pitchFamily="2" charset="-122"/>
              </a:rPr>
              <a:t>（1）调节功能：睫状肌收缩与舒张，可以松弛或拉紧悬韧带，从而调节晶状体的厚度，使屈光力根据需要增强或减弱。</a:t>
            </a:r>
            <a:endParaRPr sz="2000" dirty="0">
              <a:solidFill>
                <a:srgbClr val="000000">
                  <a:lumMod val="85000"/>
                  <a:lumOff val="15000"/>
                </a:srgbClr>
              </a:solidFill>
              <a:latin typeface="zihun219hao-mengquluoliti" panose="00000500000000000000" pitchFamily="2" charset="-122"/>
              <a:ea typeface="zihun219hao-mengquluoliti" panose="00000500000000000000" pitchFamily="2" charset="-122"/>
              <a:cs typeface="+mn-ea"/>
              <a:sym typeface="zihun219hao-mengquluoliti" panose="00000500000000000000" pitchFamily="2" charset="-122"/>
            </a:endParaRPr>
          </a:p>
          <a:p>
            <a:pPr marL="285750" indent="-285750" algn="just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sz="2000" dirty="0">
                <a:solidFill>
                  <a:srgbClr val="000000">
                    <a:lumMod val="85000"/>
                    <a:lumOff val="15000"/>
                  </a:srgbClr>
                </a:solidFill>
                <a:latin typeface="zihun219hao-mengquluoliti" panose="00000500000000000000" pitchFamily="2" charset="-122"/>
                <a:ea typeface="zihun219hao-mengquluoliti" panose="00000500000000000000" pitchFamily="2" charset="-122"/>
                <a:cs typeface="+mn-ea"/>
                <a:sym typeface="zihun219hao-mengquluoliti" panose="00000500000000000000" pitchFamily="2" charset="-122"/>
              </a:rPr>
              <a:t>（2）分泌功能：睫状突上皮细胞分泌房水。</a:t>
            </a:r>
            <a:endParaRPr sz="2000" dirty="0">
              <a:solidFill>
                <a:srgbClr val="000000">
                  <a:lumMod val="85000"/>
                  <a:lumOff val="15000"/>
                </a:srgbClr>
              </a:solidFill>
              <a:latin typeface="zihun219hao-mengquluoliti" panose="00000500000000000000" pitchFamily="2" charset="-122"/>
              <a:ea typeface="zihun219hao-mengquluoliti" panose="00000500000000000000" pitchFamily="2" charset="-122"/>
              <a:cs typeface="+mn-ea"/>
              <a:sym typeface="zihun219hao-mengquluoliti" panose="00000500000000000000" pitchFamily="2" charset="-122"/>
            </a:endParaRPr>
          </a:p>
        </p:txBody>
      </p:sp>
      <p:pic>
        <p:nvPicPr>
          <p:cNvPr id="10" name="图片 9" descr="预览图_千图网_编号35906743"/>
          <p:cNvPicPr>
            <a:picLocks noChangeAspect="1"/>
          </p:cNvPicPr>
          <p:nvPr/>
        </p:nvPicPr>
        <p:blipFill>
          <a:blip r:embed="rId1"/>
          <a:srcRect l="51888" t="16011" r="898" b="60376"/>
          <a:stretch>
            <a:fillRect/>
          </a:stretch>
        </p:blipFill>
        <p:spPr>
          <a:xfrm>
            <a:off x="8853170" y="4779645"/>
            <a:ext cx="2709545" cy="1812290"/>
          </a:xfrm>
          <a:prstGeom prst="rect">
            <a:avLst/>
          </a:prstGeom>
        </p:spPr>
      </p:pic>
      <p:sp>
        <p:nvSpPr>
          <p:cNvPr id="2" name="TextBox 6"/>
          <p:cNvSpPr txBox="1"/>
          <p:nvPr/>
        </p:nvSpPr>
        <p:spPr>
          <a:xfrm>
            <a:off x="866140" y="989965"/>
            <a:ext cx="4032250" cy="559435"/>
          </a:xfrm>
          <a:prstGeom prst="rect">
            <a:avLst/>
          </a:prstGeom>
          <a:solidFill>
            <a:srgbClr val="71C29C"/>
          </a:solidFill>
          <a:effectLst>
            <a:outerShdw blurRad="50800" dist="50800" dir="1200000" algn="ctr" rotWithShape="0">
              <a:srgbClr val="000000">
                <a:alpha val="43000"/>
              </a:srgbClr>
            </a:outerShdw>
            <a:softEdge rad="31750"/>
          </a:effectLst>
        </p:spPr>
        <p:txBody>
          <a:bodyPr wrap="square" rtlCol="0" anchor="ctr" anchorCtr="1">
            <a:noAutofit/>
          </a:bodyPr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Microsoft YaHei Bold" panose="020B0503020204020204" charset="-122"/>
                <a:ea typeface="Microsoft YaHei Bold" panose="020B0503020204020204" charset="-122"/>
                <a:cs typeface="Microsoft YaHei Bold" panose="020B0503020204020204" charset="-122"/>
                <a:sym typeface="zihun219hao-mengquluoliti" panose="00000500000000000000" pitchFamily="2" charset="-122"/>
              </a:rPr>
              <a:t>2. 睫状体（ciliary body）</a:t>
            </a:r>
            <a:endParaRPr lang="zh-CN" altLang="en-US" sz="2400" b="1" dirty="0">
              <a:solidFill>
                <a:schemeClr val="bg1"/>
              </a:solidFill>
              <a:latin typeface="Microsoft YaHei Bold" panose="020B0503020204020204" charset="-122"/>
              <a:ea typeface="Microsoft YaHei Bold" panose="020B0503020204020204" charset="-122"/>
              <a:cs typeface="Microsoft YaHei Bold" panose="020B0503020204020204" charset="-122"/>
              <a:sym typeface="zihun219hao-mengquluoliti" panose="00000500000000000000" pitchFamily="2" charset="-122"/>
            </a:endParaRPr>
          </a:p>
        </p:txBody>
      </p:sp>
    </p:spTree>
    <p:custDataLst>
      <p:tags r:id="rId2"/>
    </p:custDataLst>
  </p:cSld>
  <p:clrMapOvr>
    <a:masterClrMapping/>
  </p:clrMapOvr>
  <p:transition advTm="2000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876300" y="1871345"/>
            <a:ext cx="10440000" cy="2399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5080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zihun219hao-mengquluoliti" panose="00000500000000000000" pitchFamily="2" charset="-122"/>
                <a:ea typeface="zihun219hao-mengquluoliti" panose="00000500000000000000" pitchFamily="2" charset="-122"/>
                <a:cs typeface="+mn-ea"/>
                <a:sym typeface="zihun219hao-mengquluoliti" panose="00000500000000000000" pitchFamily="2" charset="-122"/>
              </a:rPr>
              <a:t>为血管膜的后部，前起锯齿缘，后止于视乳头周围，介于视网膜与巩膜之间，有丰富的血管和色素细胞，有充分遮光作用，能提高视网膜的像质。脉络膜血液主要来自睫状后短动脉，血管多，血容量大，约占眼球血液总量的65%，为视网膜外层和黄斑区提供血液。血液中病原体也易经脉络膜扩散。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zihun219hao-mengquluoliti" panose="00000500000000000000" pitchFamily="2" charset="-122"/>
              <a:ea typeface="zihun219hao-mengquluoliti" panose="00000500000000000000" pitchFamily="2" charset="-122"/>
              <a:cs typeface="+mn-ea"/>
              <a:sym typeface="zihun219hao-mengquluoliti" panose="00000500000000000000" pitchFamily="2" charset="-122"/>
            </a:endParaRPr>
          </a:p>
          <a:p>
            <a:pPr indent="5080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zihun219hao-mengquluoliti" panose="00000500000000000000" pitchFamily="2" charset="-122"/>
                <a:ea typeface="zihun219hao-mengquluoliti" panose="00000500000000000000" pitchFamily="2" charset="-122"/>
                <a:cs typeface="+mn-ea"/>
                <a:sym typeface="zihun219hao-mengquluoliti" panose="00000500000000000000" pitchFamily="2" charset="-122"/>
              </a:rPr>
              <a:t>脉络膜无感觉神经分布，故脉络膜炎不引起疼痛。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zihun219hao-mengquluoliti" panose="00000500000000000000" pitchFamily="2" charset="-122"/>
              <a:ea typeface="zihun219hao-mengquluoliti" panose="00000500000000000000" pitchFamily="2" charset="-122"/>
              <a:cs typeface="+mn-ea"/>
              <a:sym typeface="zihun219hao-mengquluoliti" panose="00000500000000000000" pitchFamily="2" charset="-122"/>
            </a:endParaRPr>
          </a:p>
        </p:txBody>
      </p:sp>
      <p:pic>
        <p:nvPicPr>
          <p:cNvPr id="10" name="图片 9" descr="预览图_千图网_编号35906743"/>
          <p:cNvPicPr>
            <a:picLocks noChangeAspect="1"/>
          </p:cNvPicPr>
          <p:nvPr/>
        </p:nvPicPr>
        <p:blipFill>
          <a:blip r:embed="rId1"/>
          <a:srcRect l="467" t="38534" r="49512" b="41525"/>
          <a:stretch>
            <a:fillRect/>
          </a:stretch>
        </p:blipFill>
        <p:spPr>
          <a:xfrm>
            <a:off x="7251065" y="4090670"/>
            <a:ext cx="4288790" cy="2286635"/>
          </a:xfrm>
          <a:prstGeom prst="rect">
            <a:avLst/>
          </a:prstGeom>
        </p:spPr>
      </p:pic>
      <p:sp>
        <p:nvSpPr>
          <p:cNvPr id="2" name="TextBox 6"/>
          <p:cNvSpPr txBox="1"/>
          <p:nvPr/>
        </p:nvSpPr>
        <p:spPr>
          <a:xfrm>
            <a:off x="876300" y="1037590"/>
            <a:ext cx="3444240" cy="559435"/>
          </a:xfrm>
          <a:prstGeom prst="rect">
            <a:avLst/>
          </a:prstGeom>
          <a:solidFill>
            <a:srgbClr val="71C29C"/>
          </a:solidFill>
          <a:effectLst>
            <a:outerShdw blurRad="50800" dist="50800" dir="1200000" algn="ctr" rotWithShape="0">
              <a:srgbClr val="000000">
                <a:alpha val="43000"/>
              </a:srgbClr>
            </a:outerShdw>
            <a:softEdge rad="31750"/>
          </a:effectLst>
        </p:spPr>
        <p:txBody>
          <a:bodyPr wrap="square" rtlCol="0" anchor="ctr" anchorCtr="1">
            <a:noAutofit/>
          </a:bodyPr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Microsoft YaHei Bold" panose="020B0503020204020204" charset="-122"/>
                <a:ea typeface="Microsoft YaHei Bold" panose="020B0503020204020204" charset="-122"/>
                <a:cs typeface="Microsoft YaHei Bold" panose="020B0503020204020204" charset="-122"/>
                <a:sym typeface="zihun219hao-mengquluoliti" panose="00000500000000000000" pitchFamily="2" charset="-122"/>
              </a:rPr>
              <a:t>3. 脉络膜（choroid）</a:t>
            </a:r>
            <a:endParaRPr lang="zh-CN" altLang="en-US" sz="2400" b="1" dirty="0">
              <a:solidFill>
                <a:schemeClr val="bg1"/>
              </a:solidFill>
              <a:latin typeface="Microsoft YaHei Bold" panose="020B0503020204020204" charset="-122"/>
              <a:ea typeface="Microsoft YaHei Bold" panose="020B0503020204020204" charset="-122"/>
              <a:cs typeface="Microsoft YaHei Bold" panose="020B0503020204020204" charset="-122"/>
              <a:sym typeface="zihun219hao-mengquluoliti" panose="00000500000000000000" pitchFamily="2" charset="-122"/>
            </a:endParaRPr>
          </a:p>
        </p:txBody>
      </p:sp>
    </p:spTree>
    <p:custDataLst>
      <p:tags r:id="rId2"/>
    </p:custDataLst>
  </p:cSld>
  <p:clrMapOvr>
    <a:masterClrMapping/>
  </p:clrMapOvr>
  <p:transition advTm="2000">
    <p:wedg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文本框 60"/>
          <p:cNvSpPr txBox="1"/>
          <p:nvPr/>
        </p:nvSpPr>
        <p:spPr>
          <a:xfrm>
            <a:off x="887730" y="1264285"/>
            <a:ext cx="7884160" cy="8915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508000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zh-CN" altLang="en-US" sz="2000" dirty="0">
                <a:latin typeface="Microsoft YaHei Regular" panose="020B0503020204020204" charset="-122"/>
                <a:ea typeface="Microsoft YaHei Regular" panose="020B0503020204020204" charset="-122"/>
                <a:cs typeface="Microsoft YaHei Regular" panose="020B0503020204020204" charset="-122"/>
                <a:sym typeface="+mn-ea"/>
              </a:rPr>
              <a:t>为视网膜（</a:t>
            </a:r>
            <a:r>
              <a:rPr lang="en-US" altLang="zh-CN" sz="2000" dirty="0">
                <a:latin typeface="Microsoft YaHei Regular" panose="020B0503020204020204" charset="-122"/>
                <a:ea typeface="Microsoft YaHei Regular" panose="020B0503020204020204" charset="-122"/>
                <a:cs typeface="Microsoft YaHei Regular" panose="020B0503020204020204" charset="-122"/>
                <a:sym typeface="+mn-ea"/>
              </a:rPr>
              <a:t>retina</a:t>
            </a:r>
            <a:r>
              <a:rPr lang="zh-CN" altLang="en-US" sz="2000" dirty="0">
                <a:latin typeface="Microsoft YaHei Regular" panose="020B0503020204020204" charset="-122"/>
                <a:ea typeface="Microsoft YaHei Regular" panose="020B0503020204020204" charset="-122"/>
                <a:cs typeface="Microsoft YaHei Regular" panose="020B0503020204020204" charset="-122"/>
                <a:sym typeface="+mn-ea"/>
              </a:rPr>
              <a:t>），是一层透明的膜，是眼的感光部分前起锯齿缘，后止于视神经盘，位于脉络膜的内侧。</a:t>
            </a:r>
            <a:endParaRPr lang="zh-CN" altLang="en-US" sz="2000" b="1" dirty="0">
              <a:solidFill>
                <a:srgbClr val="71C29C"/>
              </a:solidFill>
              <a:latin typeface="Microsoft YaHei Regular" panose="020B0503020204020204" charset="-122"/>
              <a:ea typeface="Microsoft YaHei Regular" panose="020B0503020204020204" charset="-122"/>
              <a:cs typeface="Microsoft YaHei Regular" panose="020B0503020204020204" charset="-122"/>
              <a:sym typeface="zihun219hao-mengquluoliti" panose="00000500000000000000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87730" y="2339975"/>
            <a:ext cx="10389870" cy="979805"/>
          </a:xfrm>
          <a:prstGeom prst="rect">
            <a:avLst/>
          </a:prstGeom>
          <a:solidFill>
            <a:srgbClr val="8ACAA3"/>
          </a:solidFill>
        </p:spPr>
        <p:txBody>
          <a:bodyPr wrap="square" lIns="179705" tIns="71755" rIns="179705" bIns="107950">
            <a:noAutofit/>
          </a:bodyPr>
          <a:p>
            <a:pPr indent="508000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zh-CN" altLang="en-US" sz="2000" dirty="0">
                <a:solidFill>
                  <a:schemeClr val="bg1"/>
                </a:solidFill>
                <a:latin typeface="Microsoft YaHei Regular" panose="020B0503020204020204" charset="-122"/>
                <a:ea typeface="Microsoft YaHei Regular" panose="020B0503020204020204" charset="-122"/>
                <a:sym typeface="+mn-ea"/>
              </a:rPr>
              <a:t>视网膜后极部有一中央无血管的凹陷区，称为黄斑，其中央有一小凹，称为黄斑中心凹，是视网膜上视觉最敏锐的部位。</a:t>
            </a:r>
            <a:endParaRPr lang="zh-CN" altLang="en-US" sz="2000" dirty="0">
              <a:solidFill>
                <a:schemeClr val="bg1"/>
              </a:solidFill>
              <a:latin typeface="Microsoft YaHei Regular" panose="020B0503020204020204" charset="-122"/>
              <a:ea typeface="Microsoft YaHei Regular" panose="020B0503020204020204" charset="-122"/>
              <a:cs typeface="+mn-ea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578860" y="3503930"/>
            <a:ext cx="7698740" cy="28917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508000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zihun219hao-mengquluoliti" panose="00000500000000000000" pitchFamily="2" charset="-122"/>
                <a:ea typeface="zihun219hao-mengquluoliti" panose="00000500000000000000" pitchFamily="2" charset="-122"/>
                <a:cs typeface="+mn-ea"/>
                <a:sym typeface="zihun219hao-mengquluoliti" panose="00000500000000000000" pitchFamily="2" charset="-122"/>
              </a:rPr>
              <a:t>视网膜神经感觉层主要由三级神经元构成，感光细胞是第一级神经元，分视锥细胞和视杆细胞两种。视锥细胞主要分布在黄斑区，感强光（明视觉）和色觉，视杆细胞分布在黄斑以外的视网膜周边部，感弱光（暗视觉）和无色视觉，如视杆细胞功能障碍，则产生夜盲。双极细胞为第二级神经元，神经节细胞为第三级神经元。黄斑中心凹只有视锥细胞，而且三级神经元在此处为单线连接，故黄斑视觉最敏锐和精确。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zihun219hao-mengquluoliti" panose="00000500000000000000" pitchFamily="2" charset="-122"/>
              <a:ea typeface="zihun219hao-mengquluoliti" panose="00000500000000000000" pitchFamily="2" charset="-122"/>
              <a:cs typeface="+mn-ea"/>
              <a:sym typeface="zihun219hao-mengquluoliti" panose="00000500000000000000" pitchFamily="2" charset="-122"/>
            </a:endParaRPr>
          </a:p>
        </p:txBody>
      </p:sp>
      <p:pic>
        <p:nvPicPr>
          <p:cNvPr id="28" name="图片 27" descr="预览图_千图网_编号35863843"/>
          <p:cNvPicPr>
            <a:picLocks noChangeAspect="1"/>
          </p:cNvPicPr>
          <p:nvPr/>
        </p:nvPicPr>
        <p:blipFill>
          <a:blip r:embed="rId1"/>
          <a:srcRect t="26832"/>
          <a:stretch>
            <a:fillRect/>
          </a:stretch>
        </p:blipFill>
        <p:spPr>
          <a:xfrm>
            <a:off x="8945245" y="280035"/>
            <a:ext cx="2983865" cy="2183130"/>
          </a:xfrm>
          <a:prstGeom prst="rect">
            <a:avLst/>
          </a:prstGeom>
        </p:spPr>
      </p:pic>
      <p:pic>
        <p:nvPicPr>
          <p:cNvPr id="7" name="图片 6" descr="预览图_千图网_编号35906743"/>
          <p:cNvPicPr>
            <a:picLocks noChangeAspect="1"/>
          </p:cNvPicPr>
          <p:nvPr/>
        </p:nvPicPr>
        <p:blipFill>
          <a:blip r:embed="rId2"/>
          <a:srcRect l="27" t="59866" r="50488" b="17000"/>
          <a:stretch>
            <a:fillRect/>
          </a:stretch>
        </p:blipFill>
        <p:spPr>
          <a:xfrm>
            <a:off x="402590" y="3957320"/>
            <a:ext cx="3176270" cy="1985010"/>
          </a:xfrm>
          <a:prstGeom prst="rect">
            <a:avLst/>
          </a:prstGeom>
        </p:spPr>
      </p:pic>
      <p:sp>
        <p:nvSpPr>
          <p:cNvPr id="2" name="TextBox 6"/>
          <p:cNvSpPr txBox="1"/>
          <p:nvPr/>
        </p:nvSpPr>
        <p:spPr>
          <a:xfrm>
            <a:off x="887730" y="520700"/>
            <a:ext cx="3444240" cy="559435"/>
          </a:xfrm>
          <a:prstGeom prst="rect">
            <a:avLst/>
          </a:prstGeom>
          <a:solidFill>
            <a:srgbClr val="71C29C"/>
          </a:solidFill>
          <a:effectLst>
            <a:outerShdw blurRad="50800" dist="50800" dir="1200000" algn="ctr" rotWithShape="0">
              <a:srgbClr val="000000">
                <a:alpha val="43000"/>
              </a:srgbClr>
            </a:outerShdw>
            <a:softEdge rad="31750"/>
          </a:effectLst>
        </p:spPr>
        <p:txBody>
          <a:bodyPr wrap="square" rtlCol="0" anchor="ctr" anchorCtr="1">
            <a:noAutofit/>
          </a:bodyPr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Microsoft YaHei Bold" panose="020B0503020204020204" charset="-122"/>
                <a:ea typeface="Microsoft YaHei Bold" panose="020B0503020204020204" charset="-122"/>
                <a:cs typeface="Microsoft YaHei Bold" panose="020B0503020204020204" charset="-122"/>
                <a:sym typeface="zihun219hao-mengquluoliti" panose="00000500000000000000" pitchFamily="2" charset="-122"/>
              </a:rPr>
              <a:t>（三）内层</a:t>
            </a:r>
            <a:endParaRPr lang="zh-CN" altLang="en-US" sz="2400" b="1" dirty="0">
              <a:solidFill>
                <a:schemeClr val="bg1"/>
              </a:solidFill>
              <a:latin typeface="Microsoft YaHei Bold" panose="020B0503020204020204" charset="-122"/>
              <a:ea typeface="Microsoft YaHei Bold" panose="020B0503020204020204" charset="-122"/>
              <a:cs typeface="Microsoft YaHei Bold" panose="020B0503020204020204" charset="-122"/>
              <a:sym typeface="zihun219hao-mengquluoliti" panose="00000500000000000000" pitchFamily="2" charset="-122"/>
            </a:endParaRPr>
          </a:p>
        </p:txBody>
      </p:sp>
    </p:spTree>
    <p:custDataLst>
      <p:tags r:id="rId3"/>
    </p:custDataLst>
  </p:cSld>
  <p:clrMapOvr>
    <a:masterClrMapping/>
  </p:clrMapOvr>
  <p:transition advTm="2000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" grpId="0"/>
      <p:bldP spid="6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022169"/>
          <p:cNvSpPr/>
          <p:nvPr>
            <p:custDataLst>
              <p:tags r:id="rId1"/>
            </p:custDataLst>
          </p:nvPr>
        </p:nvSpPr>
        <p:spPr>
          <a:xfrm>
            <a:off x="887730" y="1657985"/>
            <a:ext cx="4610100" cy="645160"/>
          </a:xfrm>
          <a:prstGeom prst="roundRect">
            <a:avLst>
              <a:gd name="adj" fmla="val 0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l"/>
            <a:r>
              <a:rPr lang="zh-CN" altLang="en-US" sz="2800" b="1" dirty="0">
                <a:solidFill>
                  <a:srgbClr val="71C29C"/>
                </a:solidFill>
                <a:latin typeface="zihun219hao-mengquluoliti" panose="00000500000000000000" pitchFamily="2" charset="-122"/>
                <a:ea typeface="zihun219hao-mengquluoliti" panose="00000500000000000000" pitchFamily="2" charset="-122"/>
                <a:cs typeface="+mn-ea"/>
                <a:sym typeface="zihun219hao-mengquluoliti" panose="00000500000000000000" pitchFamily="2" charset="-122"/>
              </a:rPr>
              <a:t>1. 房水（aqueous humor）</a:t>
            </a:r>
            <a:endParaRPr lang="zh-CN" altLang="en-US" sz="2800" b="1" dirty="0">
              <a:solidFill>
                <a:srgbClr val="71C29C"/>
              </a:solidFill>
              <a:latin typeface="zihun219hao-mengquluoliti" panose="00000500000000000000" pitchFamily="2" charset="-122"/>
              <a:ea typeface="zihun219hao-mengquluoliti" panose="00000500000000000000" pitchFamily="2" charset="-122"/>
              <a:cs typeface="+mn-ea"/>
              <a:sym typeface="zihun219hao-mengquluoliti" panose="00000500000000000000" pitchFamily="2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887730" y="2400935"/>
            <a:ext cx="6555105" cy="2399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5080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zihun219hao-mengquluoliti" panose="00000500000000000000" pitchFamily="2" charset="-122"/>
                <a:ea typeface="zihun219hao-mengquluoliti" panose="00000500000000000000" pitchFamily="2" charset="-122"/>
                <a:cs typeface="+mn-ea"/>
                <a:sym typeface="zihun219hao-mengquluoliti" panose="00000500000000000000" pitchFamily="2" charset="-122"/>
              </a:rPr>
              <a:t>为透明液体。由睫状体的睫状突上皮细胞产生，充满后房与前房，其主要成分是水，尚含有少量的氯化物、蛋白质、维生素C、尿素及无机盐等。当眼内炎症、手术或眼外伤时，蛋白含量增高。房水具有营养角膜、晶状体、玻璃体和维持正常眼压的功能。</a:t>
            </a:r>
            <a:endParaRPr sz="2000" dirty="0">
              <a:solidFill>
                <a:schemeClr val="tx1">
                  <a:lumMod val="75000"/>
                  <a:lumOff val="25000"/>
                </a:schemeClr>
              </a:solidFill>
              <a:latin typeface="zihun219hao-mengquluoliti" panose="00000500000000000000" pitchFamily="2" charset="-122"/>
              <a:ea typeface="zihun219hao-mengquluoliti" panose="00000500000000000000" pitchFamily="2" charset="-122"/>
              <a:cs typeface="+mn-ea"/>
              <a:sym typeface="zihun219hao-mengquluoliti" panose="00000500000000000000" pitchFamily="2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887730" y="4898390"/>
            <a:ext cx="10358120" cy="1476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5080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zihun219hao-mengquluoliti" panose="00000500000000000000" pitchFamily="2" charset="-122"/>
                <a:ea typeface="zihun219hao-mengquluoliti" panose="00000500000000000000" pitchFamily="2" charset="-122"/>
                <a:cs typeface="+mn-ea"/>
                <a:sym typeface="zihun219hao-mengquluoliti" panose="00000500000000000000" pitchFamily="2" charset="-122"/>
              </a:rPr>
              <a:t>房水的循环途径为由睫状突上皮细胞产生后进入后房，经瞳孔到前房，再经前房角小梁网、Schlemm 管、集液管和房水静脉，最后进入巩膜表层的睫状前静脉而回到血液循环。当房水循环发生障碍时可致眼压升高而发生青光眼。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zihun219hao-mengquluoliti" panose="00000500000000000000" pitchFamily="2" charset="-122"/>
              <a:ea typeface="zihun219hao-mengquluoliti" panose="00000500000000000000" pitchFamily="2" charset="-122"/>
              <a:cs typeface="+mn-ea"/>
              <a:sym typeface="zihun219hao-mengquluoliti" panose="00000500000000000000" pitchFamily="2" charset="-122"/>
            </a:endParaRPr>
          </a:p>
        </p:txBody>
      </p:sp>
      <p:pic>
        <p:nvPicPr>
          <p:cNvPr id="10" name="图片 9" descr="预览图_千图网_编号35906743"/>
          <p:cNvPicPr>
            <a:picLocks noChangeAspect="1"/>
          </p:cNvPicPr>
          <p:nvPr/>
        </p:nvPicPr>
        <p:blipFill>
          <a:blip r:embed="rId2"/>
          <a:srcRect l="1023" t="37060" r="49492" b="39806"/>
          <a:stretch>
            <a:fillRect/>
          </a:stretch>
        </p:blipFill>
        <p:spPr>
          <a:xfrm>
            <a:off x="7682230" y="2244725"/>
            <a:ext cx="4088765" cy="2555875"/>
          </a:xfrm>
          <a:prstGeom prst="rect">
            <a:avLst/>
          </a:prstGeom>
        </p:spPr>
      </p:pic>
      <p:sp>
        <p:nvSpPr>
          <p:cNvPr id="2" name="TextBox 6"/>
          <p:cNvSpPr txBox="1"/>
          <p:nvPr/>
        </p:nvSpPr>
        <p:spPr>
          <a:xfrm>
            <a:off x="887730" y="520700"/>
            <a:ext cx="3444240" cy="559435"/>
          </a:xfrm>
          <a:prstGeom prst="rect">
            <a:avLst/>
          </a:prstGeom>
          <a:solidFill>
            <a:srgbClr val="71C29C"/>
          </a:solidFill>
          <a:effectLst>
            <a:outerShdw blurRad="50800" dist="50800" dir="1200000" algn="ctr" rotWithShape="0">
              <a:srgbClr val="000000">
                <a:alpha val="43000"/>
              </a:srgbClr>
            </a:outerShdw>
            <a:softEdge rad="31750"/>
          </a:effectLst>
        </p:spPr>
        <p:txBody>
          <a:bodyPr wrap="square" rtlCol="0" anchor="ctr" anchorCtr="1">
            <a:noAutofit/>
          </a:bodyPr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Microsoft YaHei Bold" panose="020B0503020204020204" charset="-122"/>
                <a:ea typeface="Microsoft YaHei Bold" panose="020B0503020204020204" charset="-122"/>
                <a:cs typeface="Microsoft YaHei Bold" panose="020B0503020204020204" charset="-122"/>
                <a:sym typeface="zihun219hao-mengquluoliti" panose="00000500000000000000" pitchFamily="2" charset="-122"/>
              </a:rPr>
              <a:t>二、眼内容物</a:t>
            </a:r>
            <a:endParaRPr lang="zh-CN" altLang="en-US" sz="2400" b="1" dirty="0">
              <a:solidFill>
                <a:schemeClr val="bg1"/>
              </a:solidFill>
              <a:latin typeface="Microsoft YaHei Bold" panose="020B0503020204020204" charset="-122"/>
              <a:ea typeface="Microsoft YaHei Bold" panose="020B0503020204020204" charset="-122"/>
              <a:cs typeface="Microsoft YaHei Bold" panose="020B0503020204020204" charset="-122"/>
              <a:sym typeface="zihun219hao-mengquluoliti" panose="00000500000000000000" pitchFamily="2" charset="-122"/>
            </a:endParaRPr>
          </a:p>
        </p:txBody>
      </p:sp>
    </p:spTree>
    <p:custDataLst>
      <p:tags r:id="rId3"/>
    </p:custDataLst>
  </p:cSld>
  <p:clrMapOvr>
    <a:masterClrMapping/>
  </p:clrMapOvr>
  <p:transition advTm="2000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bldLvl="0" animBg="1"/>
      <p:bldP spid="27" grpId="0"/>
      <p:bldP spid="2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组合 27"/>
          <p:cNvGrpSpPr/>
          <p:nvPr/>
        </p:nvGrpSpPr>
        <p:grpSpPr>
          <a:xfrm>
            <a:off x="1543685" y="2219325"/>
            <a:ext cx="4502785" cy="713740"/>
            <a:chOff x="2431" y="3495"/>
            <a:chExt cx="7091" cy="1124"/>
          </a:xfrm>
        </p:grpSpPr>
        <p:grpSp>
          <p:nvGrpSpPr>
            <p:cNvPr id="43" name="Group 96"/>
            <p:cNvGrpSpPr/>
            <p:nvPr/>
          </p:nvGrpSpPr>
          <p:grpSpPr>
            <a:xfrm rot="0" flipH="1">
              <a:off x="2431" y="3495"/>
              <a:ext cx="1125" cy="1125"/>
              <a:chOff x="3209297" y="1880717"/>
              <a:chExt cx="714451" cy="714451"/>
            </a:xfrm>
          </p:grpSpPr>
          <p:sp>
            <p:nvSpPr>
              <p:cNvPr id="44" name="图形"/>
              <p:cNvSpPr/>
              <p:nvPr/>
            </p:nvSpPr>
            <p:spPr>
              <a:xfrm flipH="1">
                <a:off x="3209297" y="1880717"/>
                <a:ext cx="714451" cy="714451"/>
              </a:xfrm>
              <a:prstGeom prst="ellipse">
                <a:avLst/>
              </a:prstGeom>
              <a:solidFill>
                <a:srgbClr val="55B7A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2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Normal" panose="020B0500000000000000" charset="-122"/>
                  <a:ea typeface="+mn-ea"/>
                  <a:cs typeface="思源黑体 CN Normal" panose="020B0500000000000000" charset="-122"/>
                </a:endParaRPr>
              </a:p>
            </p:txBody>
          </p:sp>
          <p:sp>
            <p:nvSpPr>
              <p:cNvPr id="45" name="图形"/>
              <p:cNvSpPr>
                <a:spLocks noEditPoints="1"/>
              </p:cNvSpPr>
              <p:nvPr/>
            </p:nvSpPr>
            <p:spPr bwMode="auto">
              <a:xfrm>
                <a:off x="3422365" y="2082432"/>
                <a:ext cx="288315" cy="280876"/>
              </a:xfrm>
              <a:custGeom>
                <a:avLst/>
                <a:gdLst/>
                <a:ahLst/>
                <a:cxnLst>
                  <a:cxn ang="0">
                    <a:pos x="243" y="45"/>
                  </a:cxn>
                  <a:cxn ang="0">
                    <a:pos x="243" y="20"/>
                  </a:cxn>
                  <a:cxn ang="0">
                    <a:pos x="238" y="6"/>
                  </a:cxn>
                  <a:cxn ang="0">
                    <a:pos x="221" y="0"/>
                  </a:cxn>
                  <a:cxn ang="0">
                    <a:pos x="214" y="2"/>
                  </a:cxn>
                  <a:cxn ang="0">
                    <a:pos x="203" y="13"/>
                  </a:cxn>
                  <a:cxn ang="0">
                    <a:pos x="202" y="45"/>
                  </a:cxn>
                  <a:cxn ang="0">
                    <a:pos x="109" y="20"/>
                  </a:cxn>
                  <a:cxn ang="0">
                    <a:pos x="107" y="13"/>
                  </a:cxn>
                  <a:cxn ang="0">
                    <a:pos x="96" y="2"/>
                  </a:cxn>
                  <a:cxn ang="0">
                    <a:pos x="87" y="0"/>
                  </a:cxn>
                  <a:cxn ang="0">
                    <a:pos x="73" y="6"/>
                  </a:cxn>
                  <a:cxn ang="0">
                    <a:pos x="67" y="20"/>
                  </a:cxn>
                  <a:cxn ang="0">
                    <a:pos x="17" y="45"/>
                  </a:cxn>
                  <a:cxn ang="0">
                    <a:pos x="9" y="47"/>
                  </a:cxn>
                  <a:cxn ang="0">
                    <a:pos x="2" y="54"/>
                  </a:cxn>
                  <a:cxn ang="0">
                    <a:pos x="0" y="287"/>
                  </a:cxn>
                  <a:cxn ang="0">
                    <a:pos x="2" y="292"/>
                  </a:cxn>
                  <a:cxn ang="0">
                    <a:pos x="9" y="301"/>
                  </a:cxn>
                  <a:cxn ang="0">
                    <a:pos x="294" y="301"/>
                  </a:cxn>
                  <a:cxn ang="0">
                    <a:pos x="301" y="301"/>
                  </a:cxn>
                  <a:cxn ang="0">
                    <a:pos x="308" y="292"/>
                  </a:cxn>
                  <a:cxn ang="0">
                    <a:pos x="310" y="62"/>
                  </a:cxn>
                  <a:cxn ang="0">
                    <a:pos x="308" y="54"/>
                  </a:cxn>
                  <a:cxn ang="0">
                    <a:pos x="301" y="47"/>
                  </a:cxn>
                  <a:cxn ang="0">
                    <a:pos x="294" y="45"/>
                  </a:cxn>
                  <a:cxn ang="0">
                    <a:pos x="145" y="156"/>
                  </a:cxn>
                  <a:cxn ang="0">
                    <a:pos x="96" y="114"/>
                  </a:cxn>
                  <a:cxn ang="0">
                    <a:pos x="165" y="114"/>
                  </a:cxn>
                  <a:cxn ang="0">
                    <a:pos x="214" y="156"/>
                  </a:cxn>
                  <a:cxn ang="0">
                    <a:pos x="165" y="114"/>
                  </a:cxn>
                  <a:cxn ang="0">
                    <a:pos x="75" y="156"/>
                  </a:cxn>
                  <a:cxn ang="0">
                    <a:pos x="31" y="114"/>
                  </a:cxn>
                  <a:cxn ang="0">
                    <a:pos x="75" y="178"/>
                  </a:cxn>
                  <a:cxn ang="0">
                    <a:pos x="31" y="209"/>
                  </a:cxn>
                  <a:cxn ang="0">
                    <a:pos x="75" y="178"/>
                  </a:cxn>
                  <a:cxn ang="0">
                    <a:pos x="145" y="178"/>
                  </a:cxn>
                  <a:cxn ang="0">
                    <a:pos x="96" y="209"/>
                  </a:cxn>
                  <a:cxn ang="0">
                    <a:pos x="145" y="229"/>
                  </a:cxn>
                  <a:cxn ang="0">
                    <a:pos x="96" y="270"/>
                  </a:cxn>
                  <a:cxn ang="0">
                    <a:pos x="145" y="229"/>
                  </a:cxn>
                  <a:cxn ang="0">
                    <a:pos x="214" y="229"/>
                  </a:cxn>
                  <a:cxn ang="0">
                    <a:pos x="165" y="270"/>
                  </a:cxn>
                  <a:cxn ang="0">
                    <a:pos x="165" y="209"/>
                  </a:cxn>
                  <a:cxn ang="0">
                    <a:pos x="214" y="178"/>
                  </a:cxn>
                  <a:cxn ang="0">
                    <a:pos x="165" y="209"/>
                  </a:cxn>
                  <a:cxn ang="0">
                    <a:pos x="279" y="178"/>
                  </a:cxn>
                  <a:cxn ang="0">
                    <a:pos x="236" y="209"/>
                  </a:cxn>
                  <a:cxn ang="0">
                    <a:pos x="236" y="156"/>
                  </a:cxn>
                  <a:cxn ang="0">
                    <a:pos x="279" y="114"/>
                  </a:cxn>
                  <a:cxn ang="0">
                    <a:pos x="236" y="156"/>
                  </a:cxn>
                  <a:cxn ang="0">
                    <a:pos x="75" y="229"/>
                  </a:cxn>
                  <a:cxn ang="0">
                    <a:pos x="31" y="270"/>
                  </a:cxn>
                  <a:cxn ang="0">
                    <a:pos x="236" y="270"/>
                  </a:cxn>
                  <a:cxn ang="0">
                    <a:pos x="279" y="229"/>
                  </a:cxn>
                  <a:cxn ang="0">
                    <a:pos x="236" y="270"/>
                  </a:cxn>
                </a:cxnLst>
                <a:rect l="0" t="0" r="r" b="b"/>
                <a:pathLst>
                  <a:path w="310" h="301">
                    <a:moveTo>
                      <a:pt x="294" y="45"/>
                    </a:moveTo>
                    <a:lnTo>
                      <a:pt x="243" y="45"/>
                    </a:lnTo>
                    <a:lnTo>
                      <a:pt x="243" y="20"/>
                    </a:lnTo>
                    <a:lnTo>
                      <a:pt x="243" y="20"/>
                    </a:lnTo>
                    <a:lnTo>
                      <a:pt x="241" y="13"/>
                    </a:lnTo>
                    <a:lnTo>
                      <a:pt x="238" y="6"/>
                    </a:lnTo>
                    <a:lnTo>
                      <a:pt x="231" y="2"/>
                    </a:lnTo>
                    <a:lnTo>
                      <a:pt x="221" y="0"/>
                    </a:lnTo>
                    <a:lnTo>
                      <a:pt x="221" y="0"/>
                    </a:lnTo>
                    <a:lnTo>
                      <a:pt x="214" y="2"/>
                    </a:lnTo>
                    <a:lnTo>
                      <a:pt x="207" y="6"/>
                    </a:lnTo>
                    <a:lnTo>
                      <a:pt x="203" y="13"/>
                    </a:lnTo>
                    <a:lnTo>
                      <a:pt x="202" y="20"/>
                    </a:lnTo>
                    <a:lnTo>
                      <a:pt x="202" y="45"/>
                    </a:lnTo>
                    <a:lnTo>
                      <a:pt x="109" y="45"/>
                    </a:lnTo>
                    <a:lnTo>
                      <a:pt x="109" y="20"/>
                    </a:lnTo>
                    <a:lnTo>
                      <a:pt x="109" y="20"/>
                    </a:lnTo>
                    <a:lnTo>
                      <a:pt x="107" y="13"/>
                    </a:lnTo>
                    <a:lnTo>
                      <a:pt x="102" y="6"/>
                    </a:lnTo>
                    <a:lnTo>
                      <a:pt x="96" y="2"/>
                    </a:lnTo>
                    <a:lnTo>
                      <a:pt x="87" y="0"/>
                    </a:lnTo>
                    <a:lnTo>
                      <a:pt x="87" y="0"/>
                    </a:lnTo>
                    <a:lnTo>
                      <a:pt x="80" y="2"/>
                    </a:lnTo>
                    <a:lnTo>
                      <a:pt x="73" y="6"/>
                    </a:lnTo>
                    <a:lnTo>
                      <a:pt x="69" y="13"/>
                    </a:lnTo>
                    <a:lnTo>
                      <a:pt x="67" y="20"/>
                    </a:lnTo>
                    <a:lnTo>
                      <a:pt x="67" y="45"/>
                    </a:lnTo>
                    <a:lnTo>
                      <a:pt x="17" y="45"/>
                    </a:lnTo>
                    <a:lnTo>
                      <a:pt x="17" y="45"/>
                    </a:lnTo>
                    <a:lnTo>
                      <a:pt x="9" y="47"/>
                    </a:lnTo>
                    <a:lnTo>
                      <a:pt x="4" y="51"/>
                    </a:lnTo>
                    <a:lnTo>
                      <a:pt x="2" y="54"/>
                    </a:lnTo>
                    <a:lnTo>
                      <a:pt x="0" y="62"/>
                    </a:lnTo>
                    <a:lnTo>
                      <a:pt x="0" y="287"/>
                    </a:lnTo>
                    <a:lnTo>
                      <a:pt x="0" y="287"/>
                    </a:lnTo>
                    <a:lnTo>
                      <a:pt x="2" y="292"/>
                    </a:lnTo>
                    <a:lnTo>
                      <a:pt x="4" y="297"/>
                    </a:lnTo>
                    <a:lnTo>
                      <a:pt x="9" y="301"/>
                    </a:lnTo>
                    <a:lnTo>
                      <a:pt x="17" y="301"/>
                    </a:lnTo>
                    <a:lnTo>
                      <a:pt x="294" y="301"/>
                    </a:lnTo>
                    <a:lnTo>
                      <a:pt x="294" y="301"/>
                    </a:lnTo>
                    <a:lnTo>
                      <a:pt x="301" y="301"/>
                    </a:lnTo>
                    <a:lnTo>
                      <a:pt x="305" y="297"/>
                    </a:lnTo>
                    <a:lnTo>
                      <a:pt x="308" y="292"/>
                    </a:lnTo>
                    <a:lnTo>
                      <a:pt x="310" y="287"/>
                    </a:lnTo>
                    <a:lnTo>
                      <a:pt x="310" y="62"/>
                    </a:lnTo>
                    <a:lnTo>
                      <a:pt x="310" y="62"/>
                    </a:lnTo>
                    <a:lnTo>
                      <a:pt x="308" y="54"/>
                    </a:lnTo>
                    <a:lnTo>
                      <a:pt x="305" y="51"/>
                    </a:lnTo>
                    <a:lnTo>
                      <a:pt x="301" y="47"/>
                    </a:lnTo>
                    <a:lnTo>
                      <a:pt x="294" y="45"/>
                    </a:lnTo>
                    <a:lnTo>
                      <a:pt x="294" y="45"/>
                    </a:lnTo>
                    <a:close/>
                    <a:moveTo>
                      <a:pt x="145" y="114"/>
                    </a:moveTo>
                    <a:lnTo>
                      <a:pt x="145" y="156"/>
                    </a:lnTo>
                    <a:lnTo>
                      <a:pt x="96" y="156"/>
                    </a:lnTo>
                    <a:lnTo>
                      <a:pt x="96" y="114"/>
                    </a:lnTo>
                    <a:lnTo>
                      <a:pt x="145" y="114"/>
                    </a:lnTo>
                    <a:close/>
                    <a:moveTo>
                      <a:pt x="165" y="114"/>
                    </a:moveTo>
                    <a:lnTo>
                      <a:pt x="214" y="114"/>
                    </a:lnTo>
                    <a:lnTo>
                      <a:pt x="214" y="156"/>
                    </a:lnTo>
                    <a:lnTo>
                      <a:pt x="165" y="156"/>
                    </a:lnTo>
                    <a:lnTo>
                      <a:pt x="165" y="114"/>
                    </a:lnTo>
                    <a:close/>
                    <a:moveTo>
                      <a:pt x="75" y="114"/>
                    </a:moveTo>
                    <a:lnTo>
                      <a:pt x="75" y="156"/>
                    </a:lnTo>
                    <a:lnTo>
                      <a:pt x="31" y="156"/>
                    </a:lnTo>
                    <a:lnTo>
                      <a:pt x="31" y="114"/>
                    </a:lnTo>
                    <a:lnTo>
                      <a:pt x="75" y="114"/>
                    </a:lnTo>
                    <a:close/>
                    <a:moveTo>
                      <a:pt x="75" y="178"/>
                    </a:moveTo>
                    <a:lnTo>
                      <a:pt x="75" y="209"/>
                    </a:lnTo>
                    <a:lnTo>
                      <a:pt x="31" y="209"/>
                    </a:lnTo>
                    <a:lnTo>
                      <a:pt x="31" y="178"/>
                    </a:lnTo>
                    <a:lnTo>
                      <a:pt x="75" y="178"/>
                    </a:lnTo>
                    <a:close/>
                    <a:moveTo>
                      <a:pt x="96" y="178"/>
                    </a:moveTo>
                    <a:lnTo>
                      <a:pt x="145" y="178"/>
                    </a:lnTo>
                    <a:lnTo>
                      <a:pt x="145" y="209"/>
                    </a:lnTo>
                    <a:lnTo>
                      <a:pt x="96" y="209"/>
                    </a:lnTo>
                    <a:lnTo>
                      <a:pt x="96" y="178"/>
                    </a:lnTo>
                    <a:close/>
                    <a:moveTo>
                      <a:pt x="145" y="229"/>
                    </a:moveTo>
                    <a:lnTo>
                      <a:pt x="145" y="270"/>
                    </a:lnTo>
                    <a:lnTo>
                      <a:pt x="96" y="270"/>
                    </a:lnTo>
                    <a:lnTo>
                      <a:pt x="96" y="229"/>
                    </a:lnTo>
                    <a:lnTo>
                      <a:pt x="145" y="229"/>
                    </a:lnTo>
                    <a:close/>
                    <a:moveTo>
                      <a:pt x="165" y="229"/>
                    </a:moveTo>
                    <a:lnTo>
                      <a:pt x="214" y="229"/>
                    </a:lnTo>
                    <a:lnTo>
                      <a:pt x="214" y="270"/>
                    </a:lnTo>
                    <a:lnTo>
                      <a:pt x="165" y="270"/>
                    </a:lnTo>
                    <a:lnTo>
                      <a:pt x="165" y="229"/>
                    </a:lnTo>
                    <a:close/>
                    <a:moveTo>
                      <a:pt x="165" y="209"/>
                    </a:moveTo>
                    <a:lnTo>
                      <a:pt x="165" y="178"/>
                    </a:lnTo>
                    <a:lnTo>
                      <a:pt x="214" y="178"/>
                    </a:lnTo>
                    <a:lnTo>
                      <a:pt x="214" y="209"/>
                    </a:lnTo>
                    <a:lnTo>
                      <a:pt x="165" y="209"/>
                    </a:lnTo>
                    <a:close/>
                    <a:moveTo>
                      <a:pt x="236" y="178"/>
                    </a:moveTo>
                    <a:lnTo>
                      <a:pt x="279" y="178"/>
                    </a:lnTo>
                    <a:lnTo>
                      <a:pt x="279" y="209"/>
                    </a:lnTo>
                    <a:lnTo>
                      <a:pt x="236" y="209"/>
                    </a:lnTo>
                    <a:lnTo>
                      <a:pt x="236" y="178"/>
                    </a:lnTo>
                    <a:close/>
                    <a:moveTo>
                      <a:pt x="236" y="156"/>
                    </a:moveTo>
                    <a:lnTo>
                      <a:pt x="236" y="114"/>
                    </a:lnTo>
                    <a:lnTo>
                      <a:pt x="279" y="114"/>
                    </a:lnTo>
                    <a:lnTo>
                      <a:pt x="279" y="156"/>
                    </a:lnTo>
                    <a:lnTo>
                      <a:pt x="236" y="156"/>
                    </a:lnTo>
                    <a:close/>
                    <a:moveTo>
                      <a:pt x="31" y="229"/>
                    </a:moveTo>
                    <a:lnTo>
                      <a:pt x="75" y="229"/>
                    </a:lnTo>
                    <a:lnTo>
                      <a:pt x="75" y="270"/>
                    </a:lnTo>
                    <a:lnTo>
                      <a:pt x="31" y="270"/>
                    </a:lnTo>
                    <a:lnTo>
                      <a:pt x="31" y="229"/>
                    </a:lnTo>
                    <a:close/>
                    <a:moveTo>
                      <a:pt x="236" y="270"/>
                    </a:moveTo>
                    <a:lnTo>
                      <a:pt x="236" y="229"/>
                    </a:lnTo>
                    <a:lnTo>
                      <a:pt x="279" y="229"/>
                    </a:lnTo>
                    <a:lnTo>
                      <a:pt x="279" y="270"/>
                    </a:lnTo>
                    <a:lnTo>
                      <a:pt x="236" y="270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marL="0" marR="0" lvl="0" indent="0" algn="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Normal" panose="020B0500000000000000" charset="-122"/>
                  <a:ea typeface="+mn-ea"/>
                  <a:cs typeface="思源黑体 CN Normal" panose="020B0500000000000000" charset="-122"/>
                </a:endParaRPr>
              </a:p>
            </p:txBody>
          </p:sp>
          <p:sp>
            <p:nvSpPr>
              <p:cNvPr id="46" name="图形"/>
              <p:cNvSpPr/>
              <p:nvPr/>
            </p:nvSpPr>
            <p:spPr>
              <a:xfrm>
                <a:off x="3253577" y="1924997"/>
                <a:ext cx="625891" cy="625891"/>
              </a:xfrm>
              <a:prstGeom prst="ellipse">
                <a:avLst/>
              </a:prstGeom>
              <a:no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Normal" panose="020B0500000000000000" charset="-122"/>
                  <a:ea typeface="+mn-ea"/>
                  <a:cs typeface="思源黑体 CN Normal" panose="020B0500000000000000" charset="-122"/>
                </a:endParaRPr>
              </a:p>
            </p:txBody>
          </p:sp>
        </p:grpSp>
        <p:sp>
          <p:nvSpPr>
            <p:cNvPr id="92" name="图形"/>
            <p:cNvSpPr/>
            <p:nvPr/>
          </p:nvSpPr>
          <p:spPr>
            <a:xfrm flipH="1">
              <a:off x="3750" y="3731"/>
              <a:ext cx="5772" cy="6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lvl="0" algn="l">
                <a:defRPr/>
              </a:pPr>
              <a:r>
                <a:rPr sz="2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Medium" panose="020B0500000000000000" charset="-122"/>
                  <a:ea typeface="思源黑体 CN Medium" panose="020B0500000000000000" charset="-122"/>
                  <a:cs typeface="+mn-ea"/>
                  <a:sym typeface="+mn-lt"/>
                </a:rPr>
                <a:t>单元一　</a:t>
              </a:r>
              <a:endParaRPr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Medium" panose="020B0500000000000000" charset="-122"/>
                <a:ea typeface="思源黑体 CN Medium" panose="020B0500000000000000" charset="-122"/>
                <a:cs typeface="+mn-ea"/>
                <a:sym typeface="+mn-lt"/>
              </a:endParaRPr>
            </a:p>
            <a:p>
              <a:pPr lvl="0" algn="l">
                <a:defRPr/>
              </a:pPr>
              <a:r>
                <a:rPr sz="2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Medium" panose="020B0500000000000000" charset="-122"/>
                  <a:ea typeface="思源黑体 CN Medium" panose="020B0500000000000000" charset="-122"/>
                  <a:cs typeface="+mn-ea"/>
                  <a:sym typeface="+mn-lt"/>
                </a:rPr>
                <a:t>眼的应用解剖和生理</a:t>
              </a:r>
              <a:endParaRPr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Medium" panose="020B0500000000000000" charset="-122"/>
                <a:ea typeface="思源黑体 CN Medium" panose="020B0500000000000000" charset="-122"/>
                <a:cs typeface="+mn-ea"/>
                <a:sym typeface="+mn-lt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1543685" y="3305175"/>
            <a:ext cx="4502785" cy="713740"/>
            <a:chOff x="2431" y="5352"/>
            <a:chExt cx="7091" cy="1124"/>
          </a:xfrm>
        </p:grpSpPr>
        <p:grpSp>
          <p:nvGrpSpPr>
            <p:cNvPr id="59" name="Group 112"/>
            <p:cNvGrpSpPr/>
            <p:nvPr/>
          </p:nvGrpSpPr>
          <p:grpSpPr>
            <a:xfrm rot="0" flipH="1">
              <a:off x="2431" y="5352"/>
              <a:ext cx="1125" cy="1125"/>
              <a:chOff x="3209297" y="2917113"/>
              <a:chExt cx="714451" cy="714451"/>
            </a:xfrm>
          </p:grpSpPr>
          <p:sp>
            <p:nvSpPr>
              <p:cNvPr id="60" name="图形"/>
              <p:cNvSpPr/>
              <p:nvPr/>
            </p:nvSpPr>
            <p:spPr>
              <a:xfrm flipH="1">
                <a:off x="3209297" y="2917113"/>
                <a:ext cx="714451" cy="714451"/>
              </a:xfrm>
              <a:prstGeom prst="ellipse">
                <a:avLst/>
              </a:prstGeom>
              <a:solidFill>
                <a:srgbClr val="FFBE4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2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Normal" panose="020B0500000000000000" charset="-122"/>
                  <a:ea typeface="+mn-ea"/>
                  <a:cs typeface="思源黑体 CN Normal" panose="020B0500000000000000" charset="-122"/>
                </a:endParaRPr>
              </a:p>
            </p:txBody>
          </p:sp>
          <p:grpSp>
            <p:nvGrpSpPr>
              <p:cNvPr id="61" name="Group 117"/>
              <p:cNvGrpSpPr/>
              <p:nvPr/>
            </p:nvGrpSpPr>
            <p:grpSpPr>
              <a:xfrm>
                <a:off x="3395975" y="3160070"/>
                <a:ext cx="341095" cy="268729"/>
                <a:chOff x="1058564" y="1781841"/>
                <a:chExt cx="649993" cy="512092"/>
              </a:xfrm>
              <a:solidFill>
                <a:schemeClr val="bg1"/>
              </a:solidFill>
            </p:grpSpPr>
            <p:sp>
              <p:nvSpPr>
                <p:cNvPr id="62" name="图形"/>
                <p:cNvSpPr/>
                <p:nvPr/>
              </p:nvSpPr>
              <p:spPr bwMode="auto">
                <a:xfrm>
                  <a:off x="1058564" y="1823776"/>
                  <a:ext cx="457253" cy="470157"/>
                </a:xfrm>
                <a:custGeom>
                  <a:avLst/>
                  <a:gdLst>
                    <a:gd name="T0" fmla="*/ 191 w 240"/>
                    <a:gd name="T1" fmla="*/ 0 h 247"/>
                    <a:gd name="T2" fmla="*/ 49 w 240"/>
                    <a:gd name="T3" fmla="*/ 0 h 247"/>
                    <a:gd name="T4" fmla="*/ 0 w 240"/>
                    <a:gd name="T5" fmla="*/ 49 h 247"/>
                    <a:gd name="T6" fmla="*/ 0 w 240"/>
                    <a:gd name="T7" fmla="*/ 129 h 247"/>
                    <a:gd name="T8" fmla="*/ 49 w 240"/>
                    <a:gd name="T9" fmla="*/ 178 h 247"/>
                    <a:gd name="T10" fmla="*/ 57 w 240"/>
                    <a:gd name="T11" fmla="*/ 178 h 247"/>
                    <a:gd name="T12" fmla="*/ 32 w 240"/>
                    <a:gd name="T13" fmla="*/ 245 h 247"/>
                    <a:gd name="T14" fmla="*/ 121 w 240"/>
                    <a:gd name="T15" fmla="*/ 178 h 247"/>
                    <a:gd name="T16" fmla="*/ 191 w 240"/>
                    <a:gd name="T17" fmla="*/ 178 h 247"/>
                    <a:gd name="T18" fmla="*/ 240 w 240"/>
                    <a:gd name="T19" fmla="*/ 129 h 247"/>
                    <a:gd name="T20" fmla="*/ 240 w 240"/>
                    <a:gd name="T21" fmla="*/ 49 h 247"/>
                    <a:gd name="T22" fmla="*/ 191 w 240"/>
                    <a:gd name="T23" fmla="*/ 0 h 2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240" h="247">
                      <a:moveTo>
                        <a:pt x="191" y="0"/>
                      </a:moveTo>
                      <a:cubicBezTo>
                        <a:pt x="49" y="0"/>
                        <a:pt x="49" y="0"/>
                        <a:pt x="49" y="0"/>
                      </a:cubicBezTo>
                      <a:cubicBezTo>
                        <a:pt x="22" y="0"/>
                        <a:pt x="0" y="22"/>
                        <a:pt x="0" y="49"/>
                      </a:cubicBezTo>
                      <a:cubicBezTo>
                        <a:pt x="0" y="129"/>
                        <a:pt x="0" y="129"/>
                        <a:pt x="0" y="129"/>
                      </a:cubicBezTo>
                      <a:cubicBezTo>
                        <a:pt x="0" y="156"/>
                        <a:pt x="22" y="178"/>
                        <a:pt x="49" y="178"/>
                      </a:cubicBezTo>
                      <a:cubicBezTo>
                        <a:pt x="57" y="178"/>
                        <a:pt x="57" y="178"/>
                        <a:pt x="57" y="178"/>
                      </a:cubicBezTo>
                      <a:cubicBezTo>
                        <a:pt x="49" y="198"/>
                        <a:pt x="31" y="247"/>
                        <a:pt x="32" y="245"/>
                      </a:cubicBezTo>
                      <a:cubicBezTo>
                        <a:pt x="32" y="244"/>
                        <a:pt x="97" y="196"/>
                        <a:pt x="121" y="178"/>
                      </a:cubicBezTo>
                      <a:cubicBezTo>
                        <a:pt x="191" y="178"/>
                        <a:pt x="191" y="178"/>
                        <a:pt x="191" y="178"/>
                      </a:cubicBezTo>
                      <a:cubicBezTo>
                        <a:pt x="218" y="178"/>
                        <a:pt x="240" y="156"/>
                        <a:pt x="240" y="129"/>
                      </a:cubicBezTo>
                      <a:cubicBezTo>
                        <a:pt x="240" y="49"/>
                        <a:pt x="240" y="49"/>
                        <a:pt x="240" y="49"/>
                      </a:cubicBezTo>
                      <a:cubicBezTo>
                        <a:pt x="240" y="22"/>
                        <a:pt x="218" y="0"/>
                        <a:pt x="191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pPr marL="0" marR="0" lvl="0" indent="0" algn="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Normal" panose="020B0500000000000000" charset="-122"/>
                    <a:ea typeface="+mn-ea"/>
                    <a:cs typeface="思源黑体 CN Normal" panose="020B0500000000000000" charset="-122"/>
                  </a:endParaRPr>
                </a:p>
              </p:txBody>
            </p:sp>
            <p:sp>
              <p:nvSpPr>
                <p:cNvPr id="63" name="图形"/>
                <p:cNvSpPr/>
                <p:nvPr/>
              </p:nvSpPr>
              <p:spPr bwMode="auto">
                <a:xfrm>
                  <a:off x="1378722" y="1781841"/>
                  <a:ext cx="329835" cy="384674"/>
                </a:xfrm>
                <a:custGeom>
                  <a:avLst/>
                  <a:gdLst>
                    <a:gd name="T0" fmla="*/ 133 w 173"/>
                    <a:gd name="T1" fmla="*/ 0 h 202"/>
                    <a:gd name="T2" fmla="*/ 18 w 173"/>
                    <a:gd name="T3" fmla="*/ 0 h 202"/>
                    <a:gd name="T4" fmla="*/ 0 w 173"/>
                    <a:gd name="T5" fmla="*/ 5 h 202"/>
                    <a:gd name="T6" fmla="*/ 33 w 173"/>
                    <a:gd name="T7" fmla="*/ 5 h 202"/>
                    <a:gd name="T8" fmla="*/ 89 w 173"/>
                    <a:gd name="T9" fmla="*/ 61 h 202"/>
                    <a:gd name="T10" fmla="*/ 89 w 173"/>
                    <a:gd name="T11" fmla="*/ 151 h 202"/>
                    <a:gd name="T12" fmla="*/ 89 w 173"/>
                    <a:gd name="T13" fmla="*/ 156 h 202"/>
                    <a:gd name="T14" fmla="*/ 148 w 173"/>
                    <a:gd name="T15" fmla="*/ 201 h 202"/>
                    <a:gd name="T16" fmla="*/ 127 w 173"/>
                    <a:gd name="T17" fmla="*/ 145 h 202"/>
                    <a:gd name="T18" fmla="*/ 133 w 173"/>
                    <a:gd name="T19" fmla="*/ 145 h 202"/>
                    <a:gd name="T20" fmla="*/ 173 w 173"/>
                    <a:gd name="T21" fmla="*/ 105 h 202"/>
                    <a:gd name="T22" fmla="*/ 173 w 173"/>
                    <a:gd name="T23" fmla="*/ 41 h 202"/>
                    <a:gd name="T24" fmla="*/ 133 w 173"/>
                    <a:gd name="T25" fmla="*/ 0 h 20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73" h="202">
                      <a:moveTo>
                        <a:pt x="133" y="0"/>
                      </a:moveTo>
                      <a:cubicBezTo>
                        <a:pt x="18" y="0"/>
                        <a:pt x="18" y="0"/>
                        <a:pt x="18" y="0"/>
                      </a:cubicBezTo>
                      <a:cubicBezTo>
                        <a:pt x="11" y="0"/>
                        <a:pt x="5" y="2"/>
                        <a:pt x="0" y="5"/>
                      </a:cubicBezTo>
                      <a:cubicBezTo>
                        <a:pt x="33" y="5"/>
                        <a:pt x="33" y="5"/>
                        <a:pt x="33" y="5"/>
                      </a:cubicBezTo>
                      <a:cubicBezTo>
                        <a:pt x="64" y="5"/>
                        <a:pt x="89" y="30"/>
                        <a:pt x="89" y="61"/>
                      </a:cubicBezTo>
                      <a:cubicBezTo>
                        <a:pt x="89" y="151"/>
                        <a:pt x="89" y="151"/>
                        <a:pt x="89" y="151"/>
                      </a:cubicBezTo>
                      <a:cubicBezTo>
                        <a:pt x="89" y="153"/>
                        <a:pt x="89" y="154"/>
                        <a:pt x="89" y="156"/>
                      </a:cubicBezTo>
                      <a:cubicBezTo>
                        <a:pt x="113" y="174"/>
                        <a:pt x="148" y="200"/>
                        <a:pt x="148" y="201"/>
                      </a:cubicBezTo>
                      <a:cubicBezTo>
                        <a:pt x="148" y="202"/>
                        <a:pt x="133" y="162"/>
                        <a:pt x="127" y="145"/>
                      </a:cubicBezTo>
                      <a:cubicBezTo>
                        <a:pt x="133" y="145"/>
                        <a:pt x="133" y="145"/>
                        <a:pt x="133" y="145"/>
                      </a:cubicBezTo>
                      <a:cubicBezTo>
                        <a:pt x="155" y="145"/>
                        <a:pt x="173" y="127"/>
                        <a:pt x="173" y="105"/>
                      </a:cubicBezTo>
                      <a:cubicBezTo>
                        <a:pt x="173" y="41"/>
                        <a:pt x="173" y="41"/>
                        <a:pt x="173" y="41"/>
                      </a:cubicBezTo>
                      <a:cubicBezTo>
                        <a:pt x="173" y="18"/>
                        <a:pt x="155" y="0"/>
                        <a:pt x="133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pPr marL="0" marR="0" lvl="0" indent="0" algn="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Normal" panose="020B0500000000000000" charset="-122"/>
                    <a:ea typeface="+mn-ea"/>
                    <a:cs typeface="思源黑体 CN Normal" panose="020B0500000000000000" charset="-122"/>
                  </a:endParaRPr>
                </a:p>
              </p:txBody>
            </p:sp>
          </p:grpSp>
          <p:sp>
            <p:nvSpPr>
              <p:cNvPr id="64" name="图形"/>
              <p:cNvSpPr/>
              <p:nvPr/>
            </p:nvSpPr>
            <p:spPr>
              <a:xfrm>
                <a:off x="3253577" y="2961393"/>
                <a:ext cx="625891" cy="625891"/>
              </a:xfrm>
              <a:prstGeom prst="ellipse">
                <a:avLst/>
              </a:prstGeom>
              <a:no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Normal" panose="020B0500000000000000" charset="-122"/>
                  <a:ea typeface="+mn-ea"/>
                  <a:cs typeface="思源黑体 CN Normal" panose="020B0500000000000000" charset="-122"/>
                </a:endParaRPr>
              </a:p>
            </p:txBody>
          </p:sp>
        </p:grpSp>
        <p:sp>
          <p:nvSpPr>
            <p:cNvPr id="94" name="图形"/>
            <p:cNvSpPr/>
            <p:nvPr/>
          </p:nvSpPr>
          <p:spPr>
            <a:xfrm flipH="1">
              <a:off x="3666" y="5588"/>
              <a:ext cx="5856" cy="6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lvl="0" algn="l">
                <a:defRPr/>
              </a:pPr>
              <a:r>
                <a:rPr sz="2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Medium" panose="020B0500000000000000" charset="-122"/>
                  <a:ea typeface="思源黑体 CN Medium" panose="020B0500000000000000" charset="-122"/>
                  <a:cs typeface="+mn-ea"/>
                  <a:sym typeface="+mn-lt"/>
                </a:rPr>
                <a:t>单元三　</a:t>
              </a:r>
              <a:endParaRPr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Medium" panose="020B0500000000000000" charset="-122"/>
                <a:ea typeface="思源黑体 CN Medium" panose="020B0500000000000000" charset="-122"/>
                <a:cs typeface="+mn-ea"/>
                <a:sym typeface="+mn-lt"/>
              </a:endParaRPr>
            </a:p>
            <a:p>
              <a:pPr lvl="0" algn="l">
                <a:defRPr/>
              </a:pPr>
              <a:r>
                <a:rPr sz="2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Medium" panose="020B0500000000000000" charset="-122"/>
                  <a:ea typeface="思源黑体 CN Medium" panose="020B0500000000000000" charset="-122"/>
                  <a:cs typeface="+mn-ea"/>
                  <a:sym typeface="+mn-lt"/>
                </a:rPr>
                <a:t>眼科常用诊疗护理技术</a:t>
              </a:r>
              <a:endParaRPr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Medium" panose="020B0500000000000000" charset="-122"/>
                <a:ea typeface="思源黑体 CN Medium" panose="020B0500000000000000" charset="-122"/>
                <a:cs typeface="+mn-ea"/>
                <a:sym typeface="+mn-lt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1543685" y="4391025"/>
            <a:ext cx="4502785" cy="713740"/>
            <a:chOff x="2431" y="7308"/>
            <a:chExt cx="7091" cy="1124"/>
          </a:xfrm>
        </p:grpSpPr>
        <p:grpSp>
          <p:nvGrpSpPr>
            <p:cNvPr id="69" name="Group 122"/>
            <p:cNvGrpSpPr/>
            <p:nvPr/>
          </p:nvGrpSpPr>
          <p:grpSpPr>
            <a:xfrm rot="0" flipH="1">
              <a:off x="2431" y="7308"/>
              <a:ext cx="1125" cy="1125"/>
              <a:chOff x="3209297" y="3953509"/>
              <a:chExt cx="714451" cy="714451"/>
            </a:xfrm>
          </p:grpSpPr>
          <p:sp>
            <p:nvSpPr>
              <p:cNvPr id="70" name="图形"/>
              <p:cNvSpPr/>
              <p:nvPr/>
            </p:nvSpPr>
            <p:spPr>
              <a:xfrm flipH="1">
                <a:off x="3209297" y="3953509"/>
                <a:ext cx="714451" cy="714451"/>
              </a:xfrm>
              <a:prstGeom prst="ellipse">
                <a:avLst/>
              </a:prstGeom>
              <a:solidFill>
                <a:srgbClr val="55B7A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2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Normal" panose="020B0500000000000000" charset="-122"/>
                  <a:ea typeface="+mn-ea"/>
                  <a:cs typeface="思源黑体 CN Normal" panose="020B0500000000000000" charset="-122"/>
                </a:endParaRPr>
              </a:p>
            </p:txBody>
          </p:sp>
          <p:grpSp>
            <p:nvGrpSpPr>
              <p:cNvPr id="71" name="Group 77"/>
              <p:cNvGrpSpPr/>
              <p:nvPr/>
            </p:nvGrpSpPr>
            <p:grpSpPr>
              <a:xfrm>
                <a:off x="3403764" y="4186108"/>
                <a:ext cx="325517" cy="249253"/>
                <a:chOff x="5552261" y="1554043"/>
                <a:chExt cx="363359" cy="278229"/>
              </a:xfrm>
              <a:solidFill>
                <a:schemeClr val="bg1"/>
              </a:solidFill>
            </p:grpSpPr>
            <p:sp>
              <p:nvSpPr>
                <p:cNvPr id="72" name="图形"/>
                <p:cNvSpPr/>
                <p:nvPr/>
              </p:nvSpPr>
              <p:spPr bwMode="auto">
                <a:xfrm>
                  <a:off x="5552261" y="1715997"/>
                  <a:ext cx="363359" cy="116275"/>
                </a:xfrm>
                <a:custGeom>
                  <a:avLst/>
                  <a:gdLst/>
                  <a:ahLst/>
                  <a:cxnLst>
                    <a:cxn ang="0">
                      <a:pos x="211" y="31"/>
                    </a:cxn>
                    <a:cxn ang="0">
                      <a:pos x="140" y="31"/>
                    </a:cxn>
                    <a:cxn ang="0">
                      <a:pos x="140" y="0"/>
                    </a:cxn>
                    <a:cxn ang="0">
                      <a:pos x="0" y="0"/>
                    </a:cxn>
                    <a:cxn ang="0">
                      <a:pos x="0" y="96"/>
                    </a:cxn>
                    <a:cxn ang="0">
                      <a:pos x="0" y="96"/>
                    </a:cxn>
                    <a:cxn ang="0">
                      <a:pos x="2" y="102"/>
                    </a:cxn>
                    <a:cxn ang="0">
                      <a:pos x="4" y="107"/>
                    </a:cxn>
                    <a:cxn ang="0">
                      <a:pos x="9" y="111"/>
                    </a:cxn>
                    <a:cxn ang="0">
                      <a:pos x="17" y="112"/>
                    </a:cxn>
                    <a:cxn ang="0">
                      <a:pos x="334" y="112"/>
                    </a:cxn>
                    <a:cxn ang="0">
                      <a:pos x="334" y="112"/>
                    </a:cxn>
                    <a:cxn ang="0">
                      <a:pos x="341" y="111"/>
                    </a:cxn>
                    <a:cxn ang="0">
                      <a:pos x="347" y="107"/>
                    </a:cxn>
                    <a:cxn ang="0">
                      <a:pos x="350" y="102"/>
                    </a:cxn>
                    <a:cxn ang="0">
                      <a:pos x="350" y="96"/>
                    </a:cxn>
                    <a:cxn ang="0">
                      <a:pos x="350" y="0"/>
                    </a:cxn>
                    <a:cxn ang="0">
                      <a:pos x="211" y="0"/>
                    </a:cxn>
                    <a:cxn ang="0">
                      <a:pos x="211" y="31"/>
                    </a:cxn>
                  </a:cxnLst>
                  <a:rect l="0" t="0" r="r" b="b"/>
                  <a:pathLst>
                    <a:path w="350" h="112">
                      <a:moveTo>
                        <a:pt x="211" y="31"/>
                      </a:moveTo>
                      <a:lnTo>
                        <a:pt x="140" y="31"/>
                      </a:lnTo>
                      <a:lnTo>
                        <a:pt x="140" y="0"/>
                      </a:lnTo>
                      <a:lnTo>
                        <a:pt x="0" y="0"/>
                      </a:lnTo>
                      <a:lnTo>
                        <a:pt x="0" y="96"/>
                      </a:lnTo>
                      <a:lnTo>
                        <a:pt x="0" y="96"/>
                      </a:lnTo>
                      <a:lnTo>
                        <a:pt x="2" y="102"/>
                      </a:lnTo>
                      <a:lnTo>
                        <a:pt x="4" y="107"/>
                      </a:lnTo>
                      <a:lnTo>
                        <a:pt x="9" y="111"/>
                      </a:lnTo>
                      <a:lnTo>
                        <a:pt x="17" y="112"/>
                      </a:lnTo>
                      <a:lnTo>
                        <a:pt x="334" y="112"/>
                      </a:lnTo>
                      <a:lnTo>
                        <a:pt x="334" y="112"/>
                      </a:lnTo>
                      <a:lnTo>
                        <a:pt x="341" y="111"/>
                      </a:lnTo>
                      <a:lnTo>
                        <a:pt x="347" y="107"/>
                      </a:lnTo>
                      <a:lnTo>
                        <a:pt x="350" y="102"/>
                      </a:lnTo>
                      <a:lnTo>
                        <a:pt x="350" y="96"/>
                      </a:lnTo>
                      <a:lnTo>
                        <a:pt x="350" y="0"/>
                      </a:lnTo>
                      <a:lnTo>
                        <a:pt x="211" y="0"/>
                      </a:lnTo>
                      <a:lnTo>
                        <a:pt x="211" y="31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pPr marL="0" marR="0" lvl="0" indent="0" algn="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2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Normal" panose="020B0500000000000000" charset="-122"/>
                    <a:ea typeface="+mn-ea"/>
                    <a:cs typeface="思源黑体 CN Normal" panose="020B0500000000000000" charset="-122"/>
                  </a:endParaRPr>
                </a:p>
              </p:txBody>
            </p:sp>
            <p:sp>
              <p:nvSpPr>
                <p:cNvPr id="73" name="图形"/>
                <p:cNvSpPr>
                  <a:spLocks noEditPoints="1"/>
                </p:cNvSpPr>
                <p:nvPr/>
              </p:nvSpPr>
              <p:spPr bwMode="auto">
                <a:xfrm>
                  <a:off x="5552261" y="1554043"/>
                  <a:ext cx="363359" cy="137038"/>
                </a:xfrm>
                <a:custGeom>
                  <a:avLst/>
                  <a:gdLst/>
                  <a:ahLst/>
                  <a:cxnLst>
                    <a:cxn ang="0">
                      <a:pos x="334" y="42"/>
                    </a:cxn>
                    <a:cxn ang="0">
                      <a:pos x="225" y="42"/>
                    </a:cxn>
                    <a:cxn ang="0">
                      <a:pos x="225" y="42"/>
                    </a:cxn>
                    <a:cxn ang="0">
                      <a:pos x="225" y="5"/>
                    </a:cxn>
                    <a:cxn ang="0">
                      <a:pos x="225" y="5"/>
                    </a:cxn>
                    <a:cxn ang="0">
                      <a:pos x="225" y="2"/>
                    </a:cxn>
                    <a:cxn ang="0">
                      <a:pos x="223" y="0"/>
                    </a:cxn>
                    <a:cxn ang="0">
                      <a:pos x="222" y="0"/>
                    </a:cxn>
                    <a:cxn ang="0">
                      <a:pos x="120" y="0"/>
                    </a:cxn>
                    <a:cxn ang="0">
                      <a:pos x="120" y="0"/>
                    </a:cxn>
                    <a:cxn ang="0">
                      <a:pos x="118" y="2"/>
                    </a:cxn>
                    <a:cxn ang="0">
                      <a:pos x="116" y="4"/>
                    </a:cxn>
                    <a:cxn ang="0">
                      <a:pos x="115" y="5"/>
                    </a:cxn>
                    <a:cxn ang="0">
                      <a:pos x="115" y="5"/>
                    </a:cxn>
                    <a:cxn ang="0">
                      <a:pos x="115" y="42"/>
                    </a:cxn>
                    <a:cxn ang="0">
                      <a:pos x="17" y="42"/>
                    </a:cxn>
                    <a:cxn ang="0">
                      <a:pos x="17" y="42"/>
                    </a:cxn>
                    <a:cxn ang="0">
                      <a:pos x="9" y="42"/>
                    </a:cxn>
                    <a:cxn ang="0">
                      <a:pos x="4" y="45"/>
                    </a:cxn>
                    <a:cxn ang="0">
                      <a:pos x="2" y="51"/>
                    </a:cxn>
                    <a:cxn ang="0">
                      <a:pos x="0" y="58"/>
                    </a:cxn>
                    <a:cxn ang="0">
                      <a:pos x="0" y="130"/>
                    </a:cxn>
                    <a:cxn ang="0">
                      <a:pos x="350" y="130"/>
                    </a:cxn>
                    <a:cxn ang="0">
                      <a:pos x="350" y="58"/>
                    </a:cxn>
                    <a:cxn ang="0">
                      <a:pos x="350" y="58"/>
                    </a:cxn>
                    <a:cxn ang="0">
                      <a:pos x="350" y="51"/>
                    </a:cxn>
                    <a:cxn ang="0">
                      <a:pos x="347" y="45"/>
                    </a:cxn>
                    <a:cxn ang="0">
                      <a:pos x="341" y="42"/>
                    </a:cxn>
                    <a:cxn ang="0">
                      <a:pos x="334" y="42"/>
                    </a:cxn>
                    <a:cxn ang="0">
                      <a:pos x="334" y="42"/>
                    </a:cxn>
                    <a:cxn ang="0">
                      <a:pos x="133" y="42"/>
                    </a:cxn>
                    <a:cxn ang="0">
                      <a:pos x="133" y="13"/>
                    </a:cxn>
                    <a:cxn ang="0">
                      <a:pos x="209" y="13"/>
                    </a:cxn>
                    <a:cxn ang="0">
                      <a:pos x="209" y="42"/>
                    </a:cxn>
                    <a:cxn ang="0">
                      <a:pos x="133" y="42"/>
                    </a:cxn>
                  </a:cxnLst>
                  <a:rect l="0" t="0" r="r" b="b"/>
                  <a:pathLst>
                    <a:path w="350" h="130">
                      <a:moveTo>
                        <a:pt x="334" y="42"/>
                      </a:moveTo>
                      <a:lnTo>
                        <a:pt x="225" y="42"/>
                      </a:lnTo>
                      <a:lnTo>
                        <a:pt x="225" y="42"/>
                      </a:lnTo>
                      <a:lnTo>
                        <a:pt x="225" y="5"/>
                      </a:lnTo>
                      <a:lnTo>
                        <a:pt x="225" y="5"/>
                      </a:lnTo>
                      <a:lnTo>
                        <a:pt x="225" y="2"/>
                      </a:lnTo>
                      <a:lnTo>
                        <a:pt x="223" y="0"/>
                      </a:lnTo>
                      <a:lnTo>
                        <a:pt x="222" y="0"/>
                      </a:lnTo>
                      <a:lnTo>
                        <a:pt x="120" y="0"/>
                      </a:lnTo>
                      <a:lnTo>
                        <a:pt x="120" y="0"/>
                      </a:lnTo>
                      <a:lnTo>
                        <a:pt x="118" y="2"/>
                      </a:lnTo>
                      <a:lnTo>
                        <a:pt x="116" y="4"/>
                      </a:lnTo>
                      <a:lnTo>
                        <a:pt x="115" y="5"/>
                      </a:lnTo>
                      <a:lnTo>
                        <a:pt x="115" y="5"/>
                      </a:lnTo>
                      <a:lnTo>
                        <a:pt x="115" y="42"/>
                      </a:lnTo>
                      <a:lnTo>
                        <a:pt x="17" y="42"/>
                      </a:lnTo>
                      <a:lnTo>
                        <a:pt x="17" y="42"/>
                      </a:lnTo>
                      <a:lnTo>
                        <a:pt x="9" y="42"/>
                      </a:lnTo>
                      <a:lnTo>
                        <a:pt x="4" y="45"/>
                      </a:lnTo>
                      <a:lnTo>
                        <a:pt x="2" y="51"/>
                      </a:lnTo>
                      <a:lnTo>
                        <a:pt x="0" y="58"/>
                      </a:lnTo>
                      <a:lnTo>
                        <a:pt x="0" y="130"/>
                      </a:lnTo>
                      <a:lnTo>
                        <a:pt x="350" y="130"/>
                      </a:lnTo>
                      <a:lnTo>
                        <a:pt x="350" y="58"/>
                      </a:lnTo>
                      <a:lnTo>
                        <a:pt x="350" y="58"/>
                      </a:lnTo>
                      <a:lnTo>
                        <a:pt x="350" y="51"/>
                      </a:lnTo>
                      <a:lnTo>
                        <a:pt x="347" y="45"/>
                      </a:lnTo>
                      <a:lnTo>
                        <a:pt x="341" y="42"/>
                      </a:lnTo>
                      <a:lnTo>
                        <a:pt x="334" y="42"/>
                      </a:lnTo>
                      <a:lnTo>
                        <a:pt x="334" y="42"/>
                      </a:lnTo>
                      <a:close/>
                      <a:moveTo>
                        <a:pt x="133" y="42"/>
                      </a:moveTo>
                      <a:lnTo>
                        <a:pt x="133" y="13"/>
                      </a:lnTo>
                      <a:lnTo>
                        <a:pt x="209" y="13"/>
                      </a:lnTo>
                      <a:lnTo>
                        <a:pt x="209" y="42"/>
                      </a:lnTo>
                      <a:lnTo>
                        <a:pt x="133" y="4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pPr marL="0" marR="0" lvl="0" indent="0" algn="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2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Normal" panose="020B0500000000000000" charset="-122"/>
                    <a:ea typeface="+mn-ea"/>
                    <a:cs typeface="思源黑体 CN Normal" panose="020B0500000000000000" charset="-122"/>
                  </a:endParaRPr>
                </a:p>
              </p:txBody>
            </p:sp>
            <p:sp>
              <p:nvSpPr>
                <p:cNvPr id="74" name="图形"/>
                <p:cNvSpPr>
                  <a:spLocks noChangeArrowheads="1"/>
                </p:cNvSpPr>
                <p:nvPr/>
              </p:nvSpPr>
              <p:spPr bwMode="auto">
                <a:xfrm>
                  <a:off x="5710062" y="1715997"/>
                  <a:ext cx="45679" cy="18688"/>
                </a:xfrm>
                <a:prstGeom prst="rect">
                  <a:avLst/>
                </a:prstGeom>
                <a:grpFill/>
                <a:ln w="9525">
                  <a:noFill/>
                  <a:miter lim="800000"/>
                </a:ln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pPr marL="0" marR="0" lvl="0" indent="0" algn="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2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Normal" panose="020B0500000000000000" charset="-122"/>
                    <a:ea typeface="+mn-ea"/>
                    <a:cs typeface="思源黑体 CN Normal" panose="020B0500000000000000" charset="-122"/>
                  </a:endParaRPr>
                </a:p>
              </p:txBody>
            </p:sp>
          </p:grpSp>
          <p:sp>
            <p:nvSpPr>
              <p:cNvPr id="75" name="图形"/>
              <p:cNvSpPr/>
              <p:nvPr/>
            </p:nvSpPr>
            <p:spPr>
              <a:xfrm>
                <a:off x="3253577" y="3997789"/>
                <a:ext cx="625891" cy="625891"/>
              </a:xfrm>
              <a:prstGeom prst="ellipse">
                <a:avLst/>
              </a:prstGeom>
              <a:no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Normal" panose="020B0500000000000000" charset="-122"/>
                  <a:ea typeface="+mn-ea"/>
                  <a:cs typeface="思源黑体 CN Normal" panose="020B0500000000000000" charset="-122"/>
                </a:endParaRPr>
              </a:p>
            </p:txBody>
          </p:sp>
        </p:grpSp>
        <p:sp>
          <p:nvSpPr>
            <p:cNvPr id="147" name="图形"/>
            <p:cNvSpPr/>
            <p:nvPr/>
          </p:nvSpPr>
          <p:spPr>
            <a:xfrm flipH="1">
              <a:off x="3750" y="7544"/>
              <a:ext cx="5772" cy="6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l"/>
              <a:r>
                <a:rPr sz="240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Medium" panose="020B0500000000000000" charset="-122"/>
                  <a:ea typeface="思源黑体 CN Medium" panose="020B0500000000000000" charset="-122"/>
                </a:rPr>
                <a:t>单元五　</a:t>
              </a:r>
              <a:endParaRPr sz="2400">
                <a:solidFill>
                  <a:schemeClr val="tx1">
                    <a:lumMod val="75000"/>
                    <a:lumOff val="25000"/>
                  </a:schemeClr>
                </a:solidFill>
                <a:latin typeface="思源黑体 CN Medium" panose="020B0500000000000000" charset="-122"/>
                <a:ea typeface="思源黑体 CN Medium" panose="020B0500000000000000" charset="-122"/>
              </a:endParaRPr>
            </a:p>
            <a:p>
              <a:pPr algn="l"/>
              <a:r>
                <a:rPr sz="240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Medium" panose="020B0500000000000000" charset="-122"/>
                  <a:ea typeface="思源黑体 CN Medium" panose="020B0500000000000000" charset="-122"/>
                </a:rPr>
                <a:t>耳鼻咽喉的应用解剖和生理</a:t>
              </a:r>
              <a:endParaRPr sz="2400">
                <a:solidFill>
                  <a:schemeClr val="tx1">
                    <a:lumMod val="75000"/>
                    <a:lumOff val="25000"/>
                  </a:schemeClr>
                </a:solidFill>
                <a:latin typeface="思源黑体 CN Medium" panose="020B0500000000000000" charset="-122"/>
                <a:ea typeface="思源黑体 CN Medium" panose="020B0500000000000000" charset="-122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6395720" y="2219325"/>
            <a:ext cx="4320540" cy="713740"/>
            <a:chOff x="10072" y="3495"/>
            <a:chExt cx="6804" cy="1124"/>
          </a:xfrm>
        </p:grpSpPr>
        <p:grpSp>
          <p:nvGrpSpPr>
            <p:cNvPr id="9" name="Group 96"/>
            <p:cNvGrpSpPr/>
            <p:nvPr/>
          </p:nvGrpSpPr>
          <p:grpSpPr>
            <a:xfrm rot="0" flipH="1">
              <a:off x="10072" y="3495"/>
              <a:ext cx="1125" cy="1125"/>
              <a:chOff x="3209297" y="1880717"/>
              <a:chExt cx="714451" cy="714451"/>
            </a:xfrm>
          </p:grpSpPr>
          <p:sp>
            <p:nvSpPr>
              <p:cNvPr id="10" name="图形"/>
              <p:cNvSpPr/>
              <p:nvPr/>
            </p:nvSpPr>
            <p:spPr>
              <a:xfrm flipH="1">
                <a:off x="3209297" y="1880717"/>
                <a:ext cx="714451" cy="714451"/>
              </a:xfrm>
              <a:prstGeom prst="ellipse">
                <a:avLst/>
              </a:prstGeom>
              <a:solidFill>
                <a:srgbClr val="FFBE4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2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Normal" panose="020B0500000000000000" charset="-122"/>
                  <a:ea typeface="+mn-ea"/>
                  <a:cs typeface="思源黑体 CN Normal" panose="020B0500000000000000" charset="-122"/>
                </a:endParaRPr>
              </a:p>
            </p:txBody>
          </p:sp>
          <p:sp>
            <p:nvSpPr>
              <p:cNvPr id="11" name="图形"/>
              <p:cNvSpPr>
                <a:spLocks noEditPoints="1"/>
              </p:cNvSpPr>
              <p:nvPr/>
            </p:nvSpPr>
            <p:spPr bwMode="auto">
              <a:xfrm>
                <a:off x="3422365" y="2082432"/>
                <a:ext cx="288315" cy="280876"/>
              </a:xfrm>
              <a:custGeom>
                <a:avLst/>
                <a:gdLst/>
                <a:ahLst/>
                <a:cxnLst>
                  <a:cxn ang="0">
                    <a:pos x="243" y="45"/>
                  </a:cxn>
                  <a:cxn ang="0">
                    <a:pos x="243" y="20"/>
                  </a:cxn>
                  <a:cxn ang="0">
                    <a:pos x="238" y="6"/>
                  </a:cxn>
                  <a:cxn ang="0">
                    <a:pos x="221" y="0"/>
                  </a:cxn>
                  <a:cxn ang="0">
                    <a:pos x="214" y="2"/>
                  </a:cxn>
                  <a:cxn ang="0">
                    <a:pos x="203" y="13"/>
                  </a:cxn>
                  <a:cxn ang="0">
                    <a:pos x="202" y="45"/>
                  </a:cxn>
                  <a:cxn ang="0">
                    <a:pos x="109" y="20"/>
                  </a:cxn>
                  <a:cxn ang="0">
                    <a:pos x="107" y="13"/>
                  </a:cxn>
                  <a:cxn ang="0">
                    <a:pos x="96" y="2"/>
                  </a:cxn>
                  <a:cxn ang="0">
                    <a:pos x="87" y="0"/>
                  </a:cxn>
                  <a:cxn ang="0">
                    <a:pos x="73" y="6"/>
                  </a:cxn>
                  <a:cxn ang="0">
                    <a:pos x="67" y="20"/>
                  </a:cxn>
                  <a:cxn ang="0">
                    <a:pos x="17" y="45"/>
                  </a:cxn>
                  <a:cxn ang="0">
                    <a:pos x="9" y="47"/>
                  </a:cxn>
                  <a:cxn ang="0">
                    <a:pos x="2" y="54"/>
                  </a:cxn>
                  <a:cxn ang="0">
                    <a:pos x="0" y="287"/>
                  </a:cxn>
                  <a:cxn ang="0">
                    <a:pos x="2" y="292"/>
                  </a:cxn>
                  <a:cxn ang="0">
                    <a:pos x="9" y="301"/>
                  </a:cxn>
                  <a:cxn ang="0">
                    <a:pos x="294" y="301"/>
                  </a:cxn>
                  <a:cxn ang="0">
                    <a:pos x="301" y="301"/>
                  </a:cxn>
                  <a:cxn ang="0">
                    <a:pos x="308" y="292"/>
                  </a:cxn>
                  <a:cxn ang="0">
                    <a:pos x="310" y="62"/>
                  </a:cxn>
                  <a:cxn ang="0">
                    <a:pos x="308" y="54"/>
                  </a:cxn>
                  <a:cxn ang="0">
                    <a:pos x="301" y="47"/>
                  </a:cxn>
                  <a:cxn ang="0">
                    <a:pos x="294" y="45"/>
                  </a:cxn>
                  <a:cxn ang="0">
                    <a:pos x="145" y="156"/>
                  </a:cxn>
                  <a:cxn ang="0">
                    <a:pos x="96" y="114"/>
                  </a:cxn>
                  <a:cxn ang="0">
                    <a:pos x="165" y="114"/>
                  </a:cxn>
                  <a:cxn ang="0">
                    <a:pos x="214" y="156"/>
                  </a:cxn>
                  <a:cxn ang="0">
                    <a:pos x="165" y="114"/>
                  </a:cxn>
                  <a:cxn ang="0">
                    <a:pos x="75" y="156"/>
                  </a:cxn>
                  <a:cxn ang="0">
                    <a:pos x="31" y="114"/>
                  </a:cxn>
                  <a:cxn ang="0">
                    <a:pos x="75" y="178"/>
                  </a:cxn>
                  <a:cxn ang="0">
                    <a:pos x="31" y="209"/>
                  </a:cxn>
                  <a:cxn ang="0">
                    <a:pos x="75" y="178"/>
                  </a:cxn>
                  <a:cxn ang="0">
                    <a:pos x="145" y="178"/>
                  </a:cxn>
                  <a:cxn ang="0">
                    <a:pos x="96" y="209"/>
                  </a:cxn>
                  <a:cxn ang="0">
                    <a:pos x="145" y="229"/>
                  </a:cxn>
                  <a:cxn ang="0">
                    <a:pos x="96" y="270"/>
                  </a:cxn>
                  <a:cxn ang="0">
                    <a:pos x="145" y="229"/>
                  </a:cxn>
                  <a:cxn ang="0">
                    <a:pos x="214" y="229"/>
                  </a:cxn>
                  <a:cxn ang="0">
                    <a:pos x="165" y="270"/>
                  </a:cxn>
                  <a:cxn ang="0">
                    <a:pos x="165" y="209"/>
                  </a:cxn>
                  <a:cxn ang="0">
                    <a:pos x="214" y="178"/>
                  </a:cxn>
                  <a:cxn ang="0">
                    <a:pos x="165" y="209"/>
                  </a:cxn>
                  <a:cxn ang="0">
                    <a:pos x="279" y="178"/>
                  </a:cxn>
                  <a:cxn ang="0">
                    <a:pos x="236" y="209"/>
                  </a:cxn>
                  <a:cxn ang="0">
                    <a:pos x="236" y="156"/>
                  </a:cxn>
                  <a:cxn ang="0">
                    <a:pos x="279" y="114"/>
                  </a:cxn>
                  <a:cxn ang="0">
                    <a:pos x="236" y="156"/>
                  </a:cxn>
                  <a:cxn ang="0">
                    <a:pos x="75" y="229"/>
                  </a:cxn>
                  <a:cxn ang="0">
                    <a:pos x="31" y="270"/>
                  </a:cxn>
                  <a:cxn ang="0">
                    <a:pos x="236" y="270"/>
                  </a:cxn>
                  <a:cxn ang="0">
                    <a:pos x="279" y="229"/>
                  </a:cxn>
                  <a:cxn ang="0">
                    <a:pos x="236" y="270"/>
                  </a:cxn>
                </a:cxnLst>
                <a:rect l="0" t="0" r="r" b="b"/>
                <a:pathLst>
                  <a:path w="310" h="301">
                    <a:moveTo>
                      <a:pt x="294" y="45"/>
                    </a:moveTo>
                    <a:lnTo>
                      <a:pt x="243" y="45"/>
                    </a:lnTo>
                    <a:lnTo>
                      <a:pt x="243" y="20"/>
                    </a:lnTo>
                    <a:lnTo>
                      <a:pt x="243" y="20"/>
                    </a:lnTo>
                    <a:lnTo>
                      <a:pt x="241" y="13"/>
                    </a:lnTo>
                    <a:lnTo>
                      <a:pt x="238" y="6"/>
                    </a:lnTo>
                    <a:lnTo>
                      <a:pt x="231" y="2"/>
                    </a:lnTo>
                    <a:lnTo>
                      <a:pt x="221" y="0"/>
                    </a:lnTo>
                    <a:lnTo>
                      <a:pt x="221" y="0"/>
                    </a:lnTo>
                    <a:lnTo>
                      <a:pt x="214" y="2"/>
                    </a:lnTo>
                    <a:lnTo>
                      <a:pt x="207" y="6"/>
                    </a:lnTo>
                    <a:lnTo>
                      <a:pt x="203" y="13"/>
                    </a:lnTo>
                    <a:lnTo>
                      <a:pt x="202" y="20"/>
                    </a:lnTo>
                    <a:lnTo>
                      <a:pt x="202" y="45"/>
                    </a:lnTo>
                    <a:lnTo>
                      <a:pt x="109" y="45"/>
                    </a:lnTo>
                    <a:lnTo>
                      <a:pt x="109" y="20"/>
                    </a:lnTo>
                    <a:lnTo>
                      <a:pt x="109" y="20"/>
                    </a:lnTo>
                    <a:lnTo>
                      <a:pt x="107" y="13"/>
                    </a:lnTo>
                    <a:lnTo>
                      <a:pt x="102" y="6"/>
                    </a:lnTo>
                    <a:lnTo>
                      <a:pt x="96" y="2"/>
                    </a:lnTo>
                    <a:lnTo>
                      <a:pt x="87" y="0"/>
                    </a:lnTo>
                    <a:lnTo>
                      <a:pt x="87" y="0"/>
                    </a:lnTo>
                    <a:lnTo>
                      <a:pt x="80" y="2"/>
                    </a:lnTo>
                    <a:lnTo>
                      <a:pt x="73" y="6"/>
                    </a:lnTo>
                    <a:lnTo>
                      <a:pt x="69" y="13"/>
                    </a:lnTo>
                    <a:lnTo>
                      <a:pt x="67" y="20"/>
                    </a:lnTo>
                    <a:lnTo>
                      <a:pt x="67" y="45"/>
                    </a:lnTo>
                    <a:lnTo>
                      <a:pt x="17" y="45"/>
                    </a:lnTo>
                    <a:lnTo>
                      <a:pt x="17" y="45"/>
                    </a:lnTo>
                    <a:lnTo>
                      <a:pt x="9" y="47"/>
                    </a:lnTo>
                    <a:lnTo>
                      <a:pt x="4" y="51"/>
                    </a:lnTo>
                    <a:lnTo>
                      <a:pt x="2" y="54"/>
                    </a:lnTo>
                    <a:lnTo>
                      <a:pt x="0" y="62"/>
                    </a:lnTo>
                    <a:lnTo>
                      <a:pt x="0" y="287"/>
                    </a:lnTo>
                    <a:lnTo>
                      <a:pt x="0" y="287"/>
                    </a:lnTo>
                    <a:lnTo>
                      <a:pt x="2" y="292"/>
                    </a:lnTo>
                    <a:lnTo>
                      <a:pt x="4" y="297"/>
                    </a:lnTo>
                    <a:lnTo>
                      <a:pt x="9" y="301"/>
                    </a:lnTo>
                    <a:lnTo>
                      <a:pt x="17" y="301"/>
                    </a:lnTo>
                    <a:lnTo>
                      <a:pt x="294" y="301"/>
                    </a:lnTo>
                    <a:lnTo>
                      <a:pt x="294" y="301"/>
                    </a:lnTo>
                    <a:lnTo>
                      <a:pt x="301" y="301"/>
                    </a:lnTo>
                    <a:lnTo>
                      <a:pt x="305" y="297"/>
                    </a:lnTo>
                    <a:lnTo>
                      <a:pt x="308" y="292"/>
                    </a:lnTo>
                    <a:lnTo>
                      <a:pt x="310" y="287"/>
                    </a:lnTo>
                    <a:lnTo>
                      <a:pt x="310" y="62"/>
                    </a:lnTo>
                    <a:lnTo>
                      <a:pt x="310" y="62"/>
                    </a:lnTo>
                    <a:lnTo>
                      <a:pt x="308" y="54"/>
                    </a:lnTo>
                    <a:lnTo>
                      <a:pt x="305" y="51"/>
                    </a:lnTo>
                    <a:lnTo>
                      <a:pt x="301" y="47"/>
                    </a:lnTo>
                    <a:lnTo>
                      <a:pt x="294" y="45"/>
                    </a:lnTo>
                    <a:lnTo>
                      <a:pt x="294" y="45"/>
                    </a:lnTo>
                    <a:close/>
                    <a:moveTo>
                      <a:pt x="145" y="114"/>
                    </a:moveTo>
                    <a:lnTo>
                      <a:pt x="145" y="156"/>
                    </a:lnTo>
                    <a:lnTo>
                      <a:pt x="96" y="156"/>
                    </a:lnTo>
                    <a:lnTo>
                      <a:pt x="96" y="114"/>
                    </a:lnTo>
                    <a:lnTo>
                      <a:pt x="145" y="114"/>
                    </a:lnTo>
                    <a:close/>
                    <a:moveTo>
                      <a:pt x="165" y="114"/>
                    </a:moveTo>
                    <a:lnTo>
                      <a:pt x="214" y="114"/>
                    </a:lnTo>
                    <a:lnTo>
                      <a:pt x="214" y="156"/>
                    </a:lnTo>
                    <a:lnTo>
                      <a:pt x="165" y="156"/>
                    </a:lnTo>
                    <a:lnTo>
                      <a:pt x="165" y="114"/>
                    </a:lnTo>
                    <a:close/>
                    <a:moveTo>
                      <a:pt x="75" y="114"/>
                    </a:moveTo>
                    <a:lnTo>
                      <a:pt x="75" y="156"/>
                    </a:lnTo>
                    <a:lnTo>
                      <a:pt x="31" y="156"/>
                    </a:lnTo>
                    <a:lnTo>
                      <a:pt x="31" y="114"/>
                    </a:lnTo>
                    <a:lnTo>
                      <a:pt x="75" y="114"/>
                    </a:lnTo>
                    <a:close/>
                    <a:moveTo>
                      <a:pt x="75" y="178"/>
                    </a:moveTo>
                    <a:lnTo>
                      <a:pt x="75" y="209"/>
                    </a:lnTo>
                    <a:lnTo>
                      <a:pt x="31" y="209"/>
                    </a:lnTo>
                    <a:lnTo>
                      <a:pt x="31" y="178"/>
                    </a:lnTo>
                    <a:lnTo>
                      <a:pt x="75" y="178"/>
                    </a:lnTo>
                    <a:close/>
                    <a:moveTo>
                      <a:pt x="96" y="178"/>
                    </a:moveTo>
                    <a:lnTo>
                      <a:pt x="145" y="178"/>
                    </a:lnTo>
                    <a:lnTo>
                      <a:pt x="145" y="209"/>
                    </a:lnTo>
                    <a:lnTo>
                      <a:pt x="96" y="209"/>
                    </a:lnTo>
                    <a:lnTo>
                      <a:pt x="96" y="178"/>
                    </a:lnTo>
                    <a:close/>
                    <a:moveTo>
                      <a:pt x="145" y="229"/>
                    </a:moveTo>
                    <a:lnTo>
                      <a:pt x="145" y="270"/>
                    </a:lnTo>
                    <a:lnTo>
                      <a:pt x="96" y="270"/>
                    </a:lnTo>
                    <a:lnTo>
                      <a:pt x="96" y="229"/>
                    </a:lnTo>
                    <a:lnTo>
                      <a:pt x="145" y="229"/>
                    </a:lnTo>
                    <a:close/>
                    <a:moveTo>
                      <a:pt x="165" y="229"/>
                    </a:moveTo>
                    <a:lnTo>
                      <a:pt x="214" y="229"/>
                    </a:lnTo>
                    <a:lnTo>
                      <a:pt x="214" y="270"/>
                    </a:lnTo>
                    <a:lnTo>
                      <a:pt x="165" y="270"/>
                    </a:lnTo>
                    <a:lnTo>
                      <a:pt x="165" y="229"/>
                    </a:lnTo>
                    <a:close/>
                    <a:moveTo>
                      <a:pt x="165" y="209"/>
                    </a:moveTo>
                    <a:lnTo>
                      <a:pt x="165" y="178"/>
                    </a:lnTo>
                    <a:lnTo>
                      <a:pt x="214" y="178"/>
                    </a:lnTo>
                    <a:lnTo>
                      <a:pt x="214" y="209"/>
                    </a:lnTo>
                    <a:lnTo>
                      <a:pt x="165" y="209"/>
                    </a:lnTo>
                    <a:close/>
                    <a:moveTo>
                      <a:pt x="236" y="178"/>
                    </a:moveTo>
                    <a:lnTo>
                      <a:pt x="279" y="178"/>
                    </a:lnTo>
                    <a:lnTo>
                      <a:pt x="279" y="209"/>
                    </a:lnTo>
                    <a:lnTo>
                      <a:pt x="236" y="209"/>
                    </a:lnTo>
                    <a:lnTo>
                      <a:pt x="236" y="178"/>
                    </a:lnTo>
                    <a:close/>
                    <a:moveTo>
                      <a:pt x="236" y="156"/>
                    </a:moveTo>
                    <a:lnTo>
                      <a:pt x="236" y="114"/>
                    </a:lnTo>
                    <a:lnTo>
                      <a:pt x="279" y="114"/>
                    </a:lnTo>
                    <a:lnTo>
                      <a:pt x="279" y="156"/>
                    </a:lnTo>
                    <a:lnTo>
                      <a:pt x="236" y="156"/>
                    </a:lnTo>
                    <a:close/>
                    <a:moveTo>
                      <a:pt x="31" y="229"/>
                    </a:moveTo>
                    <a:lnTo>
                      <a:pt x="75" y="229"/>
                    </a:lnTo>
                    <a:lnTo>
                      <a:pt x="75" y="270"/>
                    </a:lnTo>
                    <a:lnTo>
                      <a:pt x="31" y="270"/>
                    </a:lnTo>
                    <a:lnTo>
                      <a:pt x="31" y="229"/>
                    </a:lnTo>
                    <a:close/>
                    <a:moveTo>
                      <a:pt x="236" y="270"/>
                    </a:moveTo>
                    <a:lnTo>
                      <a:pt x="236" y="229"/>
                    </a:lnTo>
                    <a:lnTo>
                      <a:pt x="279" y="229"/>
                    </a:lnTo>
                    <a:lnTo>
                      <a:pt x="279" y="270"/>
                    </a:lnTo>
                    <a:lnTo>
                      <a:pt x="236" y="270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Normal" panose="020B0500000000000000" charset="-122"/>
                  <a:ea typeface="+mn-ea"/>
                  <a:cs typeface="思源黑体 CN Normal" panose="020B0500000000000000" charset="-122"/>
                </a:endParaRPr>
              </a:p>
            </p:txBody>
          </p:sp>
          <p:sp>
            <p:nvSpPr>
              <p:cNvPr id="12" name="图形"/>
              <p:cNvSpPr/>
              <p:nvPr/>
            </p:nvSpPr>
            <p:spPr>
              <a:xfrm>
                <a:off x="3253577" y="1924997"/>
                <a:ext cx="625891" cy="625891"/>
              </a:xfrm>
              <a:prstGeom prst="ellipse">
                <a:avLst/>
              </a:prstGeom>
              <a:no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Normal" panose="020B0500000000000000" charset="-122"/>
                  <a:ea typeface="+mn-ea"/>
                  <a:cs typeface="思源黑体 CN Normal" panose="020B0500000000000000" charset="-122"/>
                </a:endParaRPr>
              </a:p>
            </p:txBody>
          </p:sp>
        </p:grpSp>
        <p:sp>
          <p:nvSpPr>
            <p:cNvPr id="42" name="图形"/>
            <p:cNvSpPr/>
            <p:nvPr/>
          </p:nvSpPr>
          <p:spPr>
            <a:xfrm flipH="1">
              <a:off x="11386" y="3731"/>
              <a:ext cx="5490" cy="6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l"/>
              <a:r>
                <a:rPr sz="240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Medium" panose="020B0500000000000000" charset="-122"/>
                  <a:ea typeface="思源黑体 CN Medium" panose="020B0500000000000000" charset="-122"/>
                </a:rPr>
                <a:t>单元二　</a:t>
              </a:r>
              <a:endParaRPr sz="2400">
                <a:solidFill>
                  <a:schemeClr val="tx1">
                    <a:lumMod val="75000"/>
                    <a:lumOff val="25000"/>
                  </a:schemeClr>
                </a:solidFill>
                <a:latin typeface="思源黑体 CN Medium" panose="020B0500000000000000" charset="-122"/>
                <a:ea typeface="思源黑体 CN Medium" panose="020B0500000000000000" charset="-122"/>
              </a:endParaRPr>
            </a:p>
            <a:p>
              <a:pPr algn="l"/>
              <a:r>
                <a:rPr sz="240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Medium" panose="020B0500000000000000" charset="-122"/>
                  <a:ea typeface="思源黑体 CN Medium" panose="020B0500000000000000" charset="-122"/>
                </a:rPr>
                <a:t>眼科护理概述</a:t>
              </a:r>
              <a:endParaRPr sz="2400">
                <a:solidFill>
                  <a:schemeClr val="tx1">
                    <a:lumMod val="75000"/>
                    <a:lumOff val="25000"/>
                  </a:schemeClr>
                </a:solidFill>
                <a:latin typeface="思源黑体 CN Medium" panose="020B0500000000000000" charset="-122"/>
                <a:ea typeface="思源黑体 CN Medium" panose="020B0500000000000000" charset="-122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6395720" y="3305175"/>
            <a:ext cx="4267200" cy="713740"/>
            <a:chOff x="10072" y="5352"/>
            <a:chExt cx="6720" cy="1124"/>
          </a:xfrm>
        </p:grpSpPr>
        <p:grpSp>
          <p:nvGrpSpPr>
            <p:cNvPr id="13" name="Group 112"/>
            <p:cNvGrpSpPr/>
            <p:nvPr/>
          </p:nvGrpSpPr>
          <p:grpSpPr>
            <a:xfrm rot="0" flipH="1">
              <a:off x="10072" y="5352"/>
              <a:ext cx="1125" cy="1125"/>
              <a:chOff x="3209297" y="2917113"/>
              <a:chExt cx="714451" cy="714451"/>
            </a:xfrm>
          </p:grpSpPr>
          <p:sp>
            <p:nvSpPr>
              <p:cNvPr id="16" name="图形"/>
              <p:cNvSpPr/>
              <p:nvPr/>
            </p:nvSpPr>
            <p:spPr>
              <a:xfrm flipH="1">
                <a:off x="3209297" y="2917113"/>
                <a:ext cx="714451" cy="714451"/>
              </a:xfrm>
              <a:prstGeom prst="ellipse">
                <a:avLst/>
              </a:prstGeom>
              <a:solidFill>
                <a:srgbClr val="55B7A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2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Normal" panose="020B0500000000000000" charset="-122"/>
                  <a:ea typeface="+mn-ea"/>
                  <a:cs typeface="思源黑体 CN Normal" panose="020B0500000000000000" charset="-122"/>
                </a:endParaRPr>
              </a:p>
            </p:txBody>
          </p:sp>
          <p:grpSp>
            <p:nvGrpSpPr>
              <p:cNvPr id="30" name="Group 117"/>
              <p:cNvGrpSpPr/>
              <p:nvPr/>
            </p:nvGrpSpPr>
            <p:grpSpPr>
              <a:xfrm>
                <a:off x="3395975" y="3160070"/>
                <a:ext cx="341095" cy="268729"/>
                <a:chOff x="1058564" y="1781841"/>
                <a:chExt cx="649993" cy="512092"/>
              </a:xfrm>
              <a:solidFill>
                <a:schemeClr val="bg1"/>
              </a:solidFill>
            </p:grpSpPr>
            <p:sp>
              <p:nvSpPr>
                <p:cNvPr id="31" name="图形"/>
                <p:cNvSpPr/>
                <p:nvPr/>
              </p:nvSpPr>
              <p:spPr bwMode="auto">
                <a:xfrm>
                  <a:off x="1058564" y="1823776"/>
                  <a:ext cx="457253" cy="470157"/>
                </a:xfrm>
                <a:custGeom>
                  <a:avLst/>
                  <a:gdLst>
                    <a:gd name="T0" fmla="*/ 191 w 240"/>
                    <a:gd name="T1" fmla="*/ 0 h 247"/>
                    <a:gd name="T2" fmla="*/ 49 w 240"/>
                    <a:gd name="T3" fmla="*/ 0 h 247"/>
                    <a:gd name="T4" fmla="*/ 0 w 240"/>
                    <a:gd name="T5" fmla="*/ 49 h 247"/>
                    <a:gd name="T6" fmla="*/ 0 w 240"/>
                    <a:gd name="T7" fmla="*/ 129 h 247"/>
                    <a:gd name="T8" fmla="*/ 49 w 240"/>
                    <a:gd name="T9" fmla="*/ 178 h 247"/>
                    <a:gd name="T10" fmla="*/ 57 w 240"/>
                    <a:gd name="T11" fmla="*/ 178 h 247"/>
                    <a:gd name="T12" fmla="*/ 32 w 240"/>
                    <a:gd name="T13" fmla="*/ 245 h 247"/>
                    <a:gd name="T14" fmla="*/ 121 w 240"/>
                    <a:gd name="T15" fmla="*/ 178 h 247"/>
                    <a:gd name="T16" fmla="*/ 191 w 240"/>
                    <a:gd name="T17" fmla="*/ 178 h 247"/>
                    <a:gd name="T18" fmla="*/ 240 w 240"/>
                    <a:gd name="T19" fmla="*/ 129 h 247"/>
                    <a:gd name="T20" fmla="*/ 240 w 240"/>
                    <a:gd name="T21" fmla="*/ 49 h 247"/>
                    <a:gd name="T22" fmla="*/ 191 w 240"/>
                    <a:gd name="T23" fmla="*/ 0 h 2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240" h="247">
                      <a:moveTo>
                        <a:pt x="191" y="0"/>
                      </a:moveTo>
                      <a:cubicBezTo>
                        <a:pt x="49" y="0"/>
                        <a:pt x="49" y="0"/>
                        <a:pt x="49" y="0"/>
                      </a:cubicBezTo>
                      <a:cubicBezTo>
                        <a:pt x="22" y="0"/>
                        <a:pt x="0" y="22"/>
                        <a:pt x="0" y="49"/>
                      </a:cubicBezTo>
                      <a:cubicBezTo>
                        <a:pt x="0" y="129"/>
                        <a:pt x="0" y="129"/>
                        <a:pt x="0" y="129"/>
                      </a:cubicBezTo>
                      <a:cubicBezTo>
                        <a:pt x="0" y="156"/>
                        <a:pt x="22" y="178"/>
                        <a:pt x="49" y="178"/>
                      </a:cubicBezTo>
                      <a:cubicBezTo>
                        <a:pt x="57" y="178"/>
                        <a:pt x="57" y="178"/>
                        <a:pt x="57" y="178"/>
                      </a:cubicBezTo>
                      <a:cubicBezTo>
                        <a:pt x="49" y="198"/>
                        <a:pt x="31" y="247"/>
                        <a:pt x="32" y="245"/>
                      </a:cubicBezTo>
                      <a:cubicBezTo>
                        <a:pt x="32" y="244"/>
                        <a:pt x="97" y="196"/>
                        <a:pt x="121" y="178"/>
                      </a:cubicBezTo>
                      <a:cubicBezTo>
                        <a:pt x="191" y="178"/>
                        <a:pt x="191" y="178"/>
                        <a:pt x="191" y="178"/>
                      </a:cubicBezTo>
                      <a:cubicBezTo>
                        <a:pt x="218" y="178"/>
                        <a:pt x="240" y="156"/>
                        <a:pt x="240" y="129"/>
                      </a:cubicBezTo>
                      <a:cubicBezTo>
                        <a:pt x="240" y="49"/>
                        <a:pt x="240" y="49"/>
                        <a:pt x="240" y="49"/>
                      </a:cubicBezTo>
                      <a:cubicBezTo>
                        <a:pt x="240" y="22"/>
                        <a:pt x="218" y="0"/>
                        <a:pt x="191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Normal" panose="020B0500000000000000" charset="-122"/>
                    <a:ea typeface="+mn-ea"/>
                    <a:cs typeface="思源黑体 CN Normal" panose="020B0500000000000000" charset="-122"/>
                  </a:endParaRPr>
                </a:p>
              </p:txBody>
            </p:sp>
            <p:sp>
              <p:nvSpPr>
                <p:cNvPr id="32" name="图形"/>
                <p:cNvSpPr/>
                <p:nvPr/>
              </p:nvSpPr>
              <p:spPr bwMode="auto">
                <a:xfrm>
                  <a:off x="1378722" y="1781841"/>
                  <a:ext cx="329835" cy="384674"/>
                </a:xfrm>
                <a:custGeom>
                  <a:avLst/>
                  <a:gdLst>
                    <a:gd name="T0" fmla="*/ 133 w 173"/>
                    <a:gd name="T1" fmla="*/ 0 h 202"/>
                    <a:gd name="T2" fmla="*/ 18 w 173"/>
                    <a:gd name="T3" fmla="*/ 0 h 202"/>
                    <a:gd name="T4" fmla="*/ 0 w 173"/>
                    <a:gd name="T5" fmla="*/ 5 h 202"/>
                    <a:gd name="T6" fmla="*/ 33 w 173"/>
                    <a:gd name="T7" fmla="*/ 5 h 202"/>
                    <a:gd name="T8" fmla="*/ 89 w 173"/>
                    <a:gd name="T9" fmla="*/ 61 h 202"/>
                    <a:gd name="T10" fmla="*/ 89 w 173"/>
                    <a:gd name="T11" fmla="*/ 151 h 202"/>
                    <a:gd name="T12" fmla="*/ 89 w 173"/>
                    <a:gd name="T13" fmla="*/ 156 h 202"/>
                    <a:gd name="T14" fmla="*/ 148 w 173"/>
                    <a:gd name="T15" fmla="*/ 201 h 202"/>
                    <a:gd name="T16" fmla="*/ 127 w 173"/>
                    <a:gd name="T17" fmla="*/ 145 h 202"/>
                    <a:gd name="T18" fmla="*/ 133 w 173"/>
                    <a:gd name="T19" fmla="*/ 145 h 202"/>
                    <a:gd name="T20" fmla="*/ 173 w 173"/>
                    <a:gd name="T21" fmla="*/ 105 h 202"/>
                    <a:gd name="T22" fmla="*/ 173 w 173"/>
                    <a:gd name="T23" fmla="*/ 41 h 202"/>
                    <a:gd name="T24" fmla="*/ 133 w 173"/>
                    <a:gd name="T25" fmla="*/ 0 h 20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73" h="202">
                      <a:moveTo>
                        <a:pt x="133" y="0"/>
                      </a:moveTo>
                      <a:cubicBezTo>
                        <a:pt x="18" y="0"/>
                        <a:pt x="18" y="0"/>
                        <a:pt x="18" y="0"/>
                      </a:cubicBezTo>
                      <a:cubicBezTo>
                        <a:pt x="11" y="0"/>
                        <a:pt x="5" y="2"/>
                        <a:pt x="0" y="5"/>
                      </a:cubicBezTo>
                      <a:cubicBezTo>
                        <a:pt x="33" y="5"/>
                        <a:pt x="33" y="5"/>
                        <a:pt x="33" y="5"/>
                      </a:cubicBezTo>
                      <a:cubicBezTo>
                        <a:pt x="64" y="5"/>
                        <a:pt x="89" y="30"/>
                        <a:pt x="89" y="61"/>
                      </a:cubicBezTo>
                      <a:cubicBezTo>
                        <a:pt x="89" y="151"/>
                        <a:pt x="89" y="151"/>
                        <a:pt x="89" y="151"/>
                      </a:cubicBezTo>
                      <a:cubicBezTo>
                        <a:pt x="89" y="153"/>
                        <a:pt x="89" y="154"/>
                        <a:pt x="89" y="156"/>
                      </a:cubicBezTo>
                      <a:cubicBezTo>
                        <a:pt x="113" y="174"/>
                        <a:pt x="148" y="200"/>
                        <a:pt x="148" y="201"/>
                      </a:cubicBezTo>
                      <a:cubicBezTo>
                        <a:pt x="148" y="202"/>
                        <a:pt x="133" y="162"/>
                        <a:pt x="127" y="145"/>
                      </a:cubicBezTo>
                      <a:cubicBezTo>
                        <a:pt x="133" y="145"/>
                        <a:pt x="133" y="145"/>
                        <a:pt x="133" y="145"/>
                      </a:cubicBezTo>
                      <a:cubicBezTo>
                        <a:pt x="155" y="145"/>
                        <a:pt x="173" y="127"/>
                        <a:pt x="173" y="105"/>
                      </a:cubicBezTo>
                      <a:cubicBezTo>
                        <a:pt x="173" y="41"/>
                        <a:pt x="173" y="41"/>
                        <a:pt x="173" y="41"/>
                      </a:cubicBezTo>
                      <a:cubicBezTo>
                        <a:pt x="173" y="18"/>
                        <a:pt x="155" y="0"/>
                        <a:pt x="133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Normal" panose="020B0500000000000000" charset="-122"/>
                    <a:ea typeface="+mn-ea"/>
                    <a:cs typeface="思源黑体 CN Normal" panose="020B0500000000000000" charset="-122"/>
                  </a:endParaRPr>
                </a:p>
              </p:txBody>
            </p:sp>
          </p:grpSp>
          <p:sp>
            <p:nvSpPr>
              <p:cNvPr id="33" name="图形"/>
              <p:cNvSpPr/>
              <p:nvPr/>
            </p:nvSpPr>
            <p:spPr>
              <a:xfrm>
                <a:off x="3253577" y="2961393"/>
                <a:ext cx="625891" cy="625891"/>
              </a:xfrm>
              <a:prstGeom prst="ellipse">
                <a:avLst/>
              </a:prstGeom>
              <a:no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Normal" panose="020B0500000000000000" charset="-122"/>
                  <a:ea typeface="+mn-ea"/>
                  <a:cs typeface="思源黑体 CN Normal" panose="020B0500000000000000" charset="-122"/>
                </a:endParaRPr>
              </a:p>
            </p:txBody>
          </p:sp>
        </p:grpSp>
        <p:sp>
          <p:nvSpPr>
            <p:cNvPr id="47" name="图形"/>
            <p:cNvSpPr/>
            <p:nvPr/>
          </p:nvSpPr>
          <p:spPr>
            <a:xfrm flipH="1">
              <a:off x="11302" y="5588"/>
              <a:ext cx="5490" cy="6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l"/>
              <a:r>
                <a:rPr sz="240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Medium" panose="020B0500000000000000" charset="-122"/>
                  <a:ea typeface="思源黑体 CN Medium" panose="020B0500000000000000" charset="-122"/>
                </a:rPr>
                <a:t>单元四　</a:t>
              </a:r>
              <a:endParaRPr sz="2400">
                <a:solidFill>
                  <a:schemeClr val="tx1">
                    <a:lumMod val="75000"/>
                    <a:lumOff val="25000"/>
                  </a:schemeClr>
                </a:solidFill>
                <a:latin typeface="思源黑体 CN Medium" panose="020B0500000000000000" charset="-122"/>
                <a:ea typeface="思源黑体 CN Medium" panose="020B0500000000000000" charset="-122"/>
              </a:endParaRPr>
            </a:p>
            <a:p>
              <a:pPr algn="l"/>
              <a:r>
                <a:rPr sz="240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Medium" panose="020B0500000000000000" charset="-122"/>
                  <a:ea typeface="思源黑体 CN Medium" panose="020B0500000000000000" charset="-122"/>
                </a:rPr>
                <a:t>眼科患者的护理</a:t>
              </a:r>
              <a:endParaRPr sz="2400">
                <a:solidFill>
                  <a:schemeClr val="tx1">
                    <a:lumMod val="75000"/>
                    <a:lumOff val="25000"/>
                  </a:schemeClr>
                </a:solidFill>
                <a:latin typeface="思源黑体 CN Medium" panose="020B0500000000000000" charset="-122"/>
                <a:ea typeface="思源黑体 CN Medium" panose="020B0500000000000000" charset="-122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6395720" y="4391025"/>
            <a:ext cx="4307840" cy="713740"/>
            <a:chOff x="10072" y="7308"/>
            <a:chExt cx="6784" cy="1124"/>
          </a:xfrm>
        </p:grpSpPr>
        <p:grpSp>
          <p:nvGrpSpPr>
            <p:cNvPr id="34" name="Group 122"/>
            <p:cNvGrpSpPr/>
            <p:nvPr/>
          </p:nvGrpSpPr>
          <p:grpSpPr>
            <a:xfrm rot="0" flipH="1">
              <a:off x="10072" y="7308"/>
              <a:ext cx="1125" cy="1125"/>
              <a:chOff x="3209297" y="3953509"/>
              <a:chExt cx="714451" cy="714451"/>
            </a:xfrm>
          </p:grpSpPr>
          <p:sp>
            <p:nvSpPr>
              <p:cNvPr id="35" name="图形"/>
              <p:cNvSpPr/>
              <p:nvPr/>
            </p:nvSpPr>
            <p:spPr>
              <a:xfrm flipH="1">
                <a:off x="3209297" y="3953509"/>
                <a:ext cx="714451" cy="714451"/>
              </a:xfrm>
              <a:prstGeom prst="ellipse">
                <a:avLst/>
              </a:prstGeom>
              <a:solidFill>
                <a:srgbClr val="FFBE4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2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Normal" panose="020B0500000000000000" charset="-122"/>
                  <a:ea typeface="+mn-ea"/>
                  <a:cs typeface="思源黑体 CN Normal" panose="020B0500000000000000" charset="-122"/>
                </a:endParaRPr>
              </a:p>
            </p:txBody>
          </p:sp>
          <p:grpSp>
            <p:nvGrpSpPr>
              <p:cNvPr id="36" name="Group 77"/>
              <p:cNvGrpSpPr/>
              <p:nvPr/>
            </p:nvGrpSpPr>
            <p:grpSpPr>
              <a:xfrm>
                <a:off x="3403764" y="4186108"/>
                <a:ext cx="325517" cy="249253"/>
                <a:chOff x="5552261" y="1554043"/>
                <a:chExt cx="363359" cy="278229"/>
              </a:xfrm>
              <a:solidFill>
                <a:schemeClr val="bg1"/>
              </a:solidFill>
            </p:grpSpPr>
            <p:sp>
              <p:nvSpPr>
                <p:cNvPr id="37" name="图形"/>
                <p:cNvSpPr/>
                <p:nvPr/>
              </p:nvSpPr>
              <p:spPr bwMode="auto">
                <a:xfrm>
                  <a:off x="5552261" y="1715997"/>
                  <a:ext cx="363359" cy="116275"/>
                </a:xfrm>
                <a:custGeom>
                  <a:avLst/>
                  <a:gdLst/>
                  <a:ahLst/>
                  <a:cxnLst>
                    <a:cxn ang="0">
                      <a:pos x="211" y="31"/>
                    </a:cxn>
                    <a:cxn ang="0">
                      <a:pos x="140" y="31"/>
                    </a:cxn>
                    <a:cxn ang="0">
                      <a:pos x="140" y="0"/>
                    </a:cxn>
                    <a:cxn ang="0">
                      <a:pos x="0" y="0"/>
                    </a:cxn>
                    <a:cxn ang="0">
                      <a:pos x="0" y="96"/>
                    </a:cxn>
                    <a:cxn ang="0">
                      <a:pos x="0" y="96"/>
                    </a:cxn>
                    <a:cxn ang="0">
                      <a:pos x="2" y="102"/>
                    </a:cxn>
                    <a:cxn ang="0">
                      <a:pos x="4" y="107"/>
                    </a:cxn>
                    <a:cxn ang="0">
                      <a:pos x="9" y="111"/>
                    </a:cxn>
                    <a:cxn ang="0">
                      <a:pos x="17" y="112"/>
                    </a:cxn>
                    <a:cxn ang="0">
                      <a:pos x="334" y="112"/>
                    </a:cxn>
                    <a:cxn ang="0">
                      <a:pos x="334" y="112"/>
                    </a:cxn>
                    <a:cxn ang="0">
                      <a:pos x="341" y="111"/>
                    </a:cxn>
                    <a:cxn ang="0">
                      <a:pos x="347" y="107"/>
                    </a:cxn>
                    <a:cxn ang="0">
                      <a:pos x="350" y="102"/>
                    </a:cxn>
                    <a:cxn ang="0">
                      <a:pos x="350" y="96"/>
                    </a:cxn>
                    <a:cxn ang="0">
                      <a:pos x="350" y="0"/>
                    </a:cxn>
                    <a:cxn ang="0">
                      <a:pos x="211" y="0"/>
                    </a:cxn>
                    <a:cxn ang="0">
                      <a:pos x="211" y="31"/>
                    </a:cxn>
                  </a:cxnLst>
                  <a:rect l="0" t="0" r="r" b="b"/>
                  <a:pathLst>
                    <a:path w="350" h="112">
                      <a:moveTo>
                        <a:pt x="211" y="31"/>
                      </a:moveTo>
                      <a:lnTo>
                        <a:pt x="140" y="31"/>
                      </a:lnTo>
                      <a:lnTo>
                        <a:pt x="140" y="0"/>
                      </a:lnTo>
                      <a:lnTo>
                        <a:pt x="0" y="0"/>
                      </a:lnTo>
                      <a:lnTo>
                        <a:pt x="0" y="96"/>
                      </a:lnTo>
                      <a:lnTo>
                        <a:pt x="0" y="96"/>
                      </a:lnTo>
                      <a:lnTo>
                        <a:pt x="2" y="102"/>
                      </a:lnTo>
                      <a:lnTo>
                        <a:pt x="4" y="107"/>
                      </a:lnTo>
                      <a:lnTo>
                        <a:pt x="9" y="111"/>
                      </a:lnTo>
                      <a:lnTo>
                        <a:pt x="17" y="112"/>
                      </a:lnTo>
                      <a:lnTo>
                        <a:pt x="334" y="112"/>
                      </a:lnTo>
                      <a:lnTo>
                        <a:pt x="334" y="112"/>
                      </a:lnTo>
                      <a:lnTo>
                        <a:pt x="341" y="111"/>
                      </a:lnTo>
                      <a:lnTo>
                        <a:pt x="347" y="107"/>
                      </a:lnTo>
                      <a:lnTo>
                        <a:pt x="350" y="102"/>
                      </a:lnTo>
                      <a:lnTo>
                        <a:pt x="350" y="96"/>
                      </a:lnTo>
                      <a:lnTo>
                        <a:pt x="350" y="0"/>
                      </a:lnTo>
                      <a:lnTo>
                        <a:pt x="211" y="0"/>
                      </a:lnTo>
                      <a:lnTo>
                        <a:pt x="211" y="31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2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Normal" panose="020B0500000000000000" charset="-122"/>
                    <a:ea typeface="+mn-ea"/>
                    <a:cs typeface="思源黑体 CN Normal" panose="020B0500000000000000" charset="-122"/>
                  </a:endParaRPr>
                </a:p>
              </p:txBody>
            </p:sp>
            <p:sp>
              <p:nvSpPr>
                <p:cNvPr id="38" name="图形"/>
                <p:cNvSpPr>
                  <a:spLocks noEditPoints="1"/>
                </p:cNvSpPr>
                <p:nvPr/>
              </p:nvSpPr>
              <p:spPr bwMode="auto">
                <a:xfrm>
                  <a:off x="5552261" y="1554043"/>
                  <a:ext cx="363359" cy="137038"/>
                </a:xfrm>
                <a:custGeom>
                  <a:avLst/>
                  <a:gdLst/>
                  <a:ahLst/>
                  <a:cxnLst>
                    <a:cxn ang="0">
                      <a:pos x="334" y="42"/>
                    </a:cxn>
                    <a:cxn ang="0">
                      <a:pos x="225" y="42"/>
                    </a:cxn>
                    <a:cxn ang="0">
                      <a:pos x="225" y="42"/>
                    </a:cxn>
                    <a:cxn ang="0">
                      <a:pos x="225" y="5"/>
                    </a:cxn>
                    <a:cxn ang="0">
                      <a:pos x="225" y="5"/>
                    </a:cxn>
                    <a:cxn ang="0">
                      <a:pos x="225" y="2"/>
                    </a:cxn>
                    <a:cxn ang="0">
                      <a:pos x="223" y="0"/>
                    </a:cxn>
                    <a:cxn ang="0">
                      <a:pos x="222" y="0"/>
                    </a:cxn>
                    <a:cxn ang="0">
                      <a:pos x="120" y="0"/>
                    </a:cxn>
                    <a:cxn ang="0">
                      <a:pos x="120" y="0"/>
                    </a:cxn>
                    <a:cxn ang="0">
                      <a:pos x="118" y="2"/>
                    </a:cxn>
                    <a:cxn ang="0">
                      <a:pos x="116" y="4"/>
                    </a:cxn>
                    <a:cxn ang="0">
                      <a:pos x="115" y="5"/>
                    </a:cxn>
                    <a:cxn ang="0">
                      <a:pos x="115" y="5"/>
                    </a:cxn>
                    <a:cxn ang="0">
                      <a:pos x="115" y="42"/>
                    </a:cxn>
                    <a:cxn ang="0">
                      <a:pos x="17" y="42"/>
                    </a:cxn>
                    <a:cxn ang="0">
                      <a:pos x="17" y="42"/>
                    </a:cxn>
                    <a:cxn ang="0">
                      <a:pos x="9" y="42"/>
                    </a:cxn>
                    <a:cxn ang="0">
                      <a:pos x="4" y="45"/>
                    </a:cxn>
                    <a:cxn ang="0">
                      <a:pos x="2" y="51"/>
                    </a:cxn>
                    <a:cxn ang="0">
                      <a:pos x="0" y="58"/>
                    </a:cxn>
                    <a:cxn ang="0">
                      <a:pos x="0" y="130"/>
                    </a:cxn>
                    <a:cxn ang="0">
                      <a:pos x="350" y="130"/>
                    </a:cxn>
                    <a:cxn ang="0">
                      <a:pos x="350" y="58"/>
                    </a:cxn>
                    <a:cxn ang="0">
                      <a:pos x="350" y="58"/>
                    </a:cxn>
                    <a:cxn ang="0">
                      <a:pos x="350" y="51"/>
                    </a:cxn>
                    <a:cxn ang="0">
                      <a:pos x="347" y="45"/>
                    </a:cxn>
                    <a:cxn ang="0">
                      <a:pos x="341" y="42"/>
                    </a:cxn>
                    <a:cxn ang="0">
                      <a:pos x="334" y="42"/>
                    </a:cxn>
                    <a:cxn ang="0">
                      <a:pos x="334" y="42"/>
                    </a:cxn>
                    <a:cxn ang="0">
                      <a:pos x="133" y="42"/>
                    </a:cxn>
                    <a:cxn ang="0">
                      <a:pos x="133" y="13"/>
                    </a:cxn>
                    <a:cxn ang="0">
                      <a:pos x="209" y="13"/>
                    </a:cxn>
                    <a:cxn ang="0">
                      <a:pos x="209" y="42"/>
                    </a:cxn>
                    <a:cxn ang="0">
                      <a:pos x="133" y="42"/>
                    </a:cxn>
                  </a:cxnLst>
                  <a:rect l="0" t="0" r="r" b="b"/>
                  <a:pathLst>
                    <a:path w="350" h="130">
                      <a:moveTo>
                        <a:pt x="334" y="42"/>
                      </a:moveTo>
                      <a:lnTo>
                        <a:pt x="225" y="42"/>
                      </a:lnTo>
                      <a:lnTo>
                        <a:pt x="225" y="42"/>
                      </a:lnTo>
                      <a:lnTo>
                        <a:pt x="225" y="5"/>
                      </a:lnTo>
                      <a:lnTo>
                        <a:pt x="225" y="5"/>
                      </a:lnTo>
                      <a:lnTo>
                        <a:pt x="225" y="2"/>
                      </a:lnTo>
                      <a:lnTo>
                        <a:pt x="223" y="0"/>
                      </a:lnTo>
                      <a:lnTo>
                        <a:pt x="222" y="0"/>
                      </a:lnTo>
                      <a:lnTo>
                        <a:pt x="120" y="0"/>
                      </a:lnTo>
                      <a:lnTo>
                        <a:pt x="120" y="0"/>
                      </a:lnTo>
                      <a:lnTo>
                        <a:pt x="118" y="2"/>
                      </a:lnTo>
                      <a:lnTo>
                        <a:pt x="116" y="4"/>
                      </a:lnTo>
                      <a:lnTo>
                        <a:pt x="115" y="5"/>
                      </a:lnTo>
                      <a:lnTo>
                        <a:pt x="115" y="5"/>
                      </a:lnTo>
                      <a:lnTo>
                        <a:pt x="115" y="42"/>
                      </a:lnTo>
                      <a:lnTo>
                        <a:pt x="17" y="42"/>
                      </a:lnTo>
                      <a:lnTo>
                        <a:pt x="17" y="42"/>
                      </a:lnTo>
                      <a:lnTo>
                        <a:pt x="9" y="42"/>
                      </a:lnTo>
                      <a:lnTo>
                        <a:pt x="4" y="45"/>
                      </a:lnTo>
                      <a:lnTo>
                        <a:pt x="2" y="51"/>
                      </a:lnTo>
                      <a:lnTo>
                        <a:pt x="0" y="58"/>
                      </a:lnTo>
                      <a:lnTo>
                        <a:pt x="0" y="130"/>
                      </a:lnTo>
                      <a:lnTo>
                        <a:pt x="350" y="130"/>
                      </a:lnTo>
                      <a:lnTo>
                        <a:pt x="350" y="58"/>
                      </a:lnTo>
                      <a:lnTo>
                        <a:pt x="350" y="58"/>
                      </a:lnTo>
                      <a:lnTo>
                        <a:pt x="350" y="51"/>
                      </a:lnTo>
                      <a:lnTo>
                        <a:pt x="347" y="45"/>
                      </a:lnTo>
                      <a:lnTo>
                        <a:pt x="341" y="42"/>
                      </a:lnTo>
                      <a:lnTo>
                        <a:pt x="334" y="42"/>
                      </a:lnTo>
                      <a:lnTo>
                        <a:pt x="334" y="42"/>
                      </a:lnTo>
                      <a:close/>
                      <a:moveTo>
                        <a:pt x="133" y="42"/>
                      </a:moveTo>
                      <a:lnTo>
                        <a:pt x="133" y="13"/>
                      </a:lnTo>
                      <a:lnTo>
                        <a:pt x="209" y="13"/>
                      </a:lnTo>
                      <a:lnTo>
                        <a:pt x="209" y="42"/>
                      </a:lnTo>
                      <a:lnTo>
                        <a:pt x="133" y="4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2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Normal" panose="020B0500000000000000" charset="-122"/>
                    <a:ea typeface="+mn-ea"/>
                    <a:cs typeface="思源黑体 CN Normal" panose="020B0500000000000000" charset="-122"/>
                  </a:endParaRPr>
                </a:p>
              </p:txBody>
            </p:sp>
            <p:sp>
              <p:nvSpPr>
                <p:cNvPr id="39" name="图形"/>
                <p:cNvSpPr>
                  <a:spLocks noChangeArrowheads="1"/>
                </p:cNvSpPr>
                <p:nvPr/>
              </p:nvSpPr>
              <p:spPr bwMode="auto">
                <a:xfrm>
                  <a:off x="5710062" y="1715997"/>
                  <a:ext cx="45679" cy="18688"/>
                </a:xfrm>
                <a:prstGeom prst="rect">
                  <a:avLst/>
                </a:prstGeom>
                <a:grpFill/>
                <a:ln w="9525">
                  <a:noFill/>
                  <a:miter lim="800000"/>
                </a:ln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2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Normal" panose="020B0500000000000000" charset="-122"/>
                    <a:ea typeface="+mn-ea"/>
                    <a:cs typeface="思源黑体 CN Normal" panose="020B0500000000000000" charset="-122"/>
                  </a:endParaRPr>
                </a:p>
              </p:txBody>
            </p:sp>
          </p:grpSp>
          <p:sp>
            <p:nvSpPr>
              <p:cNvPr id="41" name="图形"/>
              <p:cNvSpPr/>
              <p:nvPr/>
            </p:nvSpPr>
            <p:spPr>
              <a:xfrm>
                <a:off x="3253577" y="3997789"/>
                <a:ext cx="625891" cy="625891"/>
              </a:xfrm>
              <a:prstGeom prst="ellipse">
                <a:avLst/>
              </a:prstGeom>
              <a:no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Normal" panose="020B0500000000000000" charset="-122"/>
                  <a:ea typeface="+mn-ea"/>
                  <a:cs typeface="思源黑体 CN Normal" panose="020B0500000000000000" charset="-122"/>
                </a:endParaRPr>
              </a:p>
            </p:txBody>
          </p:sp>
        </p:grpSp>
        <p:sp>
          <p:nvSpPr>
            <p:cNvPr id="48" name="图形"/>
            <p:cNvSpPr/>
            <p:nvPr/>
          </p:nvSpPr>
          <p:spPr>
            <a:xfrm flipH="1">
              <a:off x="11366" y="7544"/>
              <a:ext cx="5490" cy="6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l"/>
              <a:r>
                <a:rPr sz="240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Medium" panose="020B0500000000000000" charset="-122"/>
                  <a:ea typeface="思源黑体 CN Medium" panose="020B0500000000000000" charset="-122"/>
                </a:rPr>
                <a:t>单元六　</a:t>
              </a:r>
              <a:endParaRPr sz="2400">
                <a:solidFill>
                  <a:schemeClr val="tx1">
                    <a:lumMod val="75000"/>
                    <a:lumOff val="25000"/>
                  </a:schemeClr>
                </a:solidFill>
                <a:latin typeface="思源黑体 CN Medium" panose="020B0500000000000000" charset="-122"/>
                <a:ea typeface="思源黑体 CN Medium" panose="020B0500000000000000" charset="-122"/>
              </a:endParaRPr>
            </a:p>
            <a:p>
              <a:pPr algn="l"/>
              <a:r>
                <a:rPr sz="240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Medium" panose="020B0500000000000000" charset="-122"/>
                  <a:ea typeface="思源黑体 CN Medium" panose="020B0500000000000000" charset="-122"/>
                </a:rPr>
                <a:t>耳鼻咽喉科护理概述</a:t>
              </a:r>
              <a:endParaRPr sz="2400">
                <a:solidFill>
                  <a:schemeClr val="tx1">
                    <a:lumMod val="75000"/>
                    <a:lumOff val="25000"/>
                  </a:schemeClr>
                </a:solidFill>
                <a:latin typeface="思源黑体 CN Medium" panose="020B0500000000000000" charset="-122"/>
                <a:ea typeface="思源黑体 CN Medium" panose="020B0500000000000000" charset="-122"/>
              </a:endParaRPr>
            </a:p>
          </p:txBody>
        </p:sp>
      </p:grpSp>
      <p:sp>
        <p:nvSpPr>
          <p:cNvPr id="49" name="图形"/>
          <p:cNvSpPr txBox="1"/>
          <p:nvPr/>
        </p:nvSpPr>
        <p:spPr>
          <a:xfrm>
            <a:off x="1378585" y="967105"/>
            <a:ext cx="1554480" cy="9220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>
                <a:solidFill>
                  <a:schemeClr val="tx1">
                    <a:lumMod val="75000"/>
                    <a:lumOff val="25000"/>
                  </a:schemeClr>
                </a:solidFill>
                <a:latin typeface="思源黑体 CN Medium" panose="020B0500000000000000" charset="-122"/>
                <a:ea typeface="思源黑体 CN Medium" panose="020B0500000000000000" charset="-122"/>
                <a:cs typeface="思源黑体 CN Normal" panose="020B0500000000000000" charset="-122"/>
              </a:rPr>
              <a:t>目录</a:t>
            </a:r>
            <a:endParaRPr lang="zh-CN" altLang="en-US" sz="5400">
              <a:solidFill>
                <a:schemeClr val="tx1">
                  <a:lumMod val="75000"/>
                  <a:lumOff val="25000"/>
                </a:schemeClr>
              </a:solidFill>
              <a:latin typeface="思源黑体 CN Medium" panose="020B0500000000000000" charset="-122"/>
              <a:ea typeface="思源黑体 CN Medium" panose="020B0500000000000000" charset="-122"/>
              <a:cs typeface="思源黑体 CN Normal" panose="020B0500000000000000" charset="-122"/>
            </a:endParaRPr>
          </a:p>
        </p:txBody>
      </p:sp>
      <p:sp>
        <p:nvSpPr>
          <p:cNvPr id="50" name="图形"/>
          <p:cNvSpPr txBox="1"/>
          <p:nvPr/>
        </p:nvSpPr>
        <p:spPr>
          <a:xfrm>
            <a:off x="2840990" y="1295400"/>
            <a:ext cx="17970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思源黑体 CN Medium" panose="020B0500000000000000" charset="-122"/>
                <a:ea typeface="思源黑体 CN Medium" panose="020B0500000000000000" charset="-122"/>
                <a:cs typeface="思源黑体 CN Normal" panose="020B0500000000000000" charset="-122"/>
              </a:rPr>
              <a:t>Contents</a:t>
            </a:r>
            <a:endParaRPr lang="en-US" altLang="zh-CN" sz="2800">
              <a:solidFill>
                <a:schemeClr val="tx1">
                  <a:lumMod val="75000"/>
                  <a:lumOff val="25000"/>
                </a:schemeClr>
              </a:solidFill>
              <a:latin typeface="思源黑体 CN Medium" panose="020B0500000000000000" charset="-122"/>
              <a:ea typeface="思源黑体 CN Medium" panose="020B0500000000000000" charset="-122"/>
              <a:cs typeface="思源黑体 CN Normal" panose="020B0500000000000000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1543685" y="5476875"/>
            <a:ext cx="4502785" cy="713740"/>
            <a:chOff x="2431" y="8625"/>
            <a:chExt cx="7091" cy="1124"/>
          </a:xfrm>
        </p:grpSpPr>
        <p:grpSp>
          <p:nvGrpSpPr>
            <p:cNvPr id="5" name="Group 96"/>
            <p:cNvGrpSpPr/>
            <p:nvPr/>
          </p:nvGrpSpPr>
          <p:grpSpPr>
            <a:xfrm rot="0" flipH="1">
              <a:off x="2431" y="8625"/>
              <a:ext cx="1125" cy="1125"/>
              <a:chOff x="3209297" y="1880717"/>
              <a:chExt cx="714451" cy="714451"/>
            </a:xfrm>
          </p:grpSpPr>
          <p:sp>
            <p:nvSpPr>
              <p:cNvPr id="6" name="图形"/>
              <p:cNvSpPr/>
              <p:nvPr/>
            </p:nvSpPr>
            <p:spPr>
              <a:xfrm flipH="1">
                <a:off x="3209297" y="1880717"/>
                <a:ext cx="714451" cy="714451"/>
              </a:xfrm>
              <a:prstGeom prst="ellipse">
                <a:avLst/>
              </a:prstGeom>
              <a:solidFill>
                <a:srgbClr val="FFBE4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2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Normal" panose="020B0500000000000000" charset="-122"/>
                  <a:ea typeface="+mn-ea"/>
                  <a:cs typeface="思源黑体 CN Normal" panose="020B0500000000000000" charset="-122"/>
                </a:endParaRPr>
              </a:p>
            </p:txBody>
          </p:sp>
          <p:sp>
            <p:nvSpPr>
              <p:cNvPr id="7" name="图形"/>
              <p:cNvSpPr>
                <a:spLocks noEditPoints="1"/>
              </p:cNvSpPr>
              <p:nvPr/>
            </p:nvSpPr>
            <p:spPr bwMode="auto">
              <a:xfrm>
                <a:off x="3422365" y="2082432"/>
                <a:ext cx="288315" cy="280876"/>
              </a:xfrm>
              <a:custGeom>
                <a:avLst/>
                <a:gdLst/>
                <a:ahLst/>
                <a:cxnLst>
                  <a:cxn ang="0">
                    <a:pos x="243" y="45"/>
                  </a:cxn>
                  <a:cxn ang="0">
                    <a:pos x="243" y="20"/>
                  </a:cxn>
                  <a:cxn ang="0">
                    <a:pos x="238" y="6"/>
                  </a:cxn>
                  <a:cxn ang="0">
                    <a:pos x="221" y="0"/>
                  </a:cxn>
                  <a:cxn ang="0">
                    <a:pos x="214" y="2"/>
                  </a:cxn>
                  <a:cxn ang="0">
                    <a:pos x="203" y="13"/>
                  </a:cxn>
                  <a:cxn ang="0">
                    <a:pos x="202" y="45"/>
                  </a:cxn>
                  <a:cxn ang="0">
                    <a:pos x="109" y="20"/>
                  </a:cxn>
                  <a:cxn ang="0">
                    <a:pos x="107" y="13"/>
                  </a:cxn>
                  <a:cxn ang="0">
                    <a:pos x="96" y="2"/>
                  </a:cxn>
                  <a:cxn ang="0">
                    <a:pos x="87" y="0"/>
                  </a:cxn>
                  <a:cxn ang="0">
                    <a:pos x="73" y="6"/>
                  </a:cxn>
                  <a:cxn ang="0">
                    <a:pos x="67" y="20"/>
                  </a:cxn>
                  <a:cxn ang="0">
                    <a:pos x="17" y="45"/>
                  </a:cxn>
                  <a:cxn ang="0">
                    <a:pos x="9" y="47"/>
                  </a:cxn>
                  <a:cxn ang="0">
                    <a:pos x="2" y="54"/>
                  </a:cxn>
                  <a:cxn ang="0">
                    <a:pos x="0" y="287"/>
                  </a:cxn>
                  <a:cxn ang="0">
                    <a:pos x="2" y="292"/>
                  </a:cxn>
                  <a:cxn ang="0">
                    <a:pos x="9" y="301"/>
                  </a:cxn>
                  <a:cxn ang="0">
                    <a:pos x="294" y="301"/>
                  </a:cxn>
                  <a:cxn ang="0">
                    <a:pos x="301" y="301"/>
                  </a:cxn>
                  <a:cxn ang="0">
                    <a:pos x="308" y="292"/>
                  </a:cxn>
                  <a:cxn ang="0">
                    <a:pos x="310" y="62"/>
                  </a:cxn>
                  <a:cxn ang="0">
                    <a:pos x="308" y="54"/>
                  </a:cxn>
                  <a:cxn ang="0">
                    <a:pos x="301" y="47"/>
                  </a:cxn>
                  <a:cxn ang="0">
                    <a:pos x="294" y="45"/>
                  </a:cxn>
                  <a:cxn ang="0">
                    <a:pos x="145" y="156"/>
                  </a:cxn>
                  <a:cxn ang="0">
                    <a:pos x="96" y="114"/>
                  </a:cxn>
                  <a:cxn ang="0">
                    <a:pos x="165" y="114"/>
                  </a:cxn>
                  <a:cxn ang="0">
                    <a:pos x="214" y="156"/>
                  </a:cxn>
                  <a:cxn ang="0">
                    <a:pos x="165" y="114"/>
                  </a:cxn>
                  <a:cxn ang="0">
                    <a:pos x="75" y="156"/>
                  </a:cxn>
                  <a:cxn ang="0">
                    <a:pos x="31" y="114"/>
                  </a:cxn>
                  <a:cxn ang="0">
                    <a:pos x="75" y="178"/>
                  </a:cxn>
                  <a:cxn ang="0">
                    <a:pos x="31" y="209"/>
                  </a:cxn>
                  <a:cxn ang="0">
                    <a:pos x="75" y="178"/>
                  </a:cxn>
                  <a:cxn ang="0">
                    <a:pos x="145" y="178"/>
                  </a:cxn>
                  <a:cxn ang="0">
                    <a:pos x="96" y="209"/>
                  </a:cxn>
                  <a:cxn ang="0">
                    <a:pos x="145" y="229"/>
                  </a:cxn>
                  <a:cxn ang="0">
                    <a:pos x="96" y="270"/>
                  </a:cxn>
                  <a:cxn ang="0">
                    <a:pos x="145" y="229"/>
                  </a:cxn>
                  <a:cxn ang="0">
                    <a:pos x="214" y="229"/>
                  </a:cxn>
                  <a:cxn ang="0">
                    <a:pos x="165" y="270"/>
                  </a:cxn>
                  <a:cxn ang="0">
                    <a:pos x="165" y="209"/>
                  </a:cxn>
                  <a:cxn ang="0">
                    <a:pos x="214" y="178"/>
                  </a:cxn>
                  <a:cxn ang="0">
                    <a:pos x="165" y="209"/>
                  </a:cxn>
                  <a:cxn ang="0">
                    <a:pos x="279" y="178"/>
                  </a:cxn>
                  <a:cxn ang="0">
                    <a:pos x="236" y="209"/>
                  </a:cxn>
                  <a:cxn ang="0">
                    <a:pos x="236" y="156"/>
                  </a:cxn>
                  <a:cxn ang="0">
                    <a:pos x="279" y="114"/>
                  </a:cxn>
                  <a:cxn ang="0">
                    <a:pos x="236" y="156"/>
                  </a:cxn>
                  <a:cxn ang="0">
                    <a:pos x="75" y="229"/>
                  </a:cxn>
                  <a:cxn ang="0">
                    <a:pos x="31" y="270"/>
                  </a:cxn>
                  <a:cxn ang="0">
                    <a:pos x="236" y="270"/>
                  </a:cxn>
                  <a:cxn ang="0">
                    <a:pos x="279" y="229"/>
                  </a:cxn>
                  <a:cxn ang="0">
                    <a:pos x="236" y="270"/>
                  </a:cxn>
                </a:cxnLst>
                <a:rect l="0" t="0" r="r" b="b"/>
                <a:pathLst>
                  <a:path w="310" h="301">
                    <a:moveTo>
                      <a:pt x="294" y="45"/>
                    </a:moveTo>
                    <a:lnTo>
                      <a:pt x="243" y="45"/>
                    </a:lnTo>
                    <a:lnTo>
                      <a:pt x="243" y="20"/>
                    </a:lnTo>
                    <a:lnTo>
                      <a:pt x="243" y="20"/>
                    </a:lnTo>
                    <a:lnTo>
                      <a:pt x="241" y="13"/>
                    </a:lnTo>
                    <a:lnTo>
                      <a:pt x="238" y="6"/>
                    </a:lnTo>
                    <a:lnTo>
                      <a:pt x="231" y="2"/>
                    </a:lnTo>
                    <a:lnTo>
                      <a:pt x="221" y="0"/>
                    </a:lnTo>
                    <a:lnTo>
                      <a:pt x="221" y="0"/>
                    </a:lnTo>
                    <a:lnTo>
                      <a:pt x="214" y="2"/>
                    </a:lnTo>
                    <a:lnTo>
                      <a:pt x="207" y="6"/>
                    </a:lnTo>
                    <a:lnTo>
                      <a:pt x="203" y="13"/>
                    </a:lnTo>
                    <a:lnTo>
                      <a:pt x="202" y="20"/>
                    </a:lnTo>
                    <a:lnTo>
                      <a:pt x="202" y="45"/>
                    </a:lnTo>
                    <a:lnTo>
                      <a:pt x="109" y="45"/>
                    </a:lnTo>
                    <a:lnTo>
                      <a:pt x="109" y="20"/>
                    </a:lnTo>
                    <a:lnTo>
                      <a:pt x="109" y="20"/>
                    </a:lnTo>
                    <a:lnTo>
                      <a:pt x="107" y="13"/>
                    </a:lnTo>
                    <a:lnTo>
                      <a:pt x="102" y="6"/>
                    </a:lnTo>
                    <a:lnTo>
                      <a:pt x="96" y="2"/>
                    </a:lnTo>
                    <a:lnTo>
                      <a:pt x="87" y="0"/>
                    </a:lnTo>
                    <a:lnTo>
                      <a:pt x="87" y="0"/>
                    </a:lnTo>
                    <a:lnTo>
                      <a:pt x="80" y="2"/>
                    </a:lnTo>
                    <a:lnTo>
                      <a:pt x="73" y="6"/>
                    </a:lnTo>
                    <a:lnTo>
                      <a:pt x="69" y="13"/>
                    </a:lnTo>
                    <a:lnTo>
                      <a:pt x="67" y="20"/>
                    </a:lnTo>
                    <a:lnTo>
                      <a:pt x="67" y="45"/>
                    </a:lnTo>
                    <a:lnTo>
                      <a:pt x="17" y="45"/>
                    </a:lnTo>
                    <a:lnTo>
                      <a:pt x="17" y="45"/>
                    </a:lnTo>
                    <a:lnTo>
                      <a:pt x="9" y="47"/>
                    </a:lnTo>
                    <a:lnTo>
                      <a:pt x="4" y="51"/>
                    </a:lnTo>
                    <a:lnTo>
                      <a:pt x="2" y="54"/>
                    </a:lnTo>
                    <a:lnTo>
                      <a:pt x="0" y="62"/>
                    </a:lnTo>
                    <a:lnTo>
                      <a:pt x="0" y="287"/>
                    </a:lnTo>
                    <a:lnTo>
                      <a:pt x="0" y="287"/>
                    </a:lnTo>
                    <a:lnTo>
                      <a:pt x="2" y="292"/>
                    </a:lnTo>
                    <a:lnTo>
                      <a:pt x="4" y="297"/>
                    </a:lnTo>
                    <a:lnTo>
                      <a:pt x="9" y="301"/>
                    </a:lnTo>
                    <a:lnTo>
                      <a:pt x="17" y="301"/>
                    </a:lnTo>
                    <a:lnTo>
                      <a:pt x="294" y="301"/>
                    </a:lnTo>
                    <a:lnTo>
                      <a:pt x="294" y="301"/>
                    </a:lnTo>
                    <a:lnTo>
                      <a:pt x="301" y="301"/>
                    </a:lnTo>
                    <a:lnTo>
                      <a:pt x="305" y="297"/>
                    </a:lnTo>
                    <a:lnTo>
                      <a:pt x="308" y="292"/>
                    </a:lnTo>
                    <a:lnTo>
                      <a:pt x="310" y="287"/>
                    </a:lnTo>
                    <a:lnTo>
                      <a:pt x="310" y="62"/>
                    </a:lnTo>
                    <a:lnTo>
                      <a:pt x="310" y="62"/>
                    </a:lnTo>
                    <a:lnTo>
                      <a:pt x="308" y="54"/>
                    </a:lnTo>
                    <a:lnTo>
                      <a:pt x="305" y="51"/>
                    </a:lnTo>
                    <a:lnTo>
                      <a:pt x="301" y="47"/>
                    </a:lnTo>
                    <a:lnTo>
                      <a:pt x="294" y="45"/>
                    </a:lnTo>
                    <a:lnTo>
                      <a:pt x="294" y="45"/>
                    </a:lnTo>
                    <a:close/>
                    <a:moveTo>
                      <a:pt x="145" y="114"/>
                    </a:moveTo>
                    <a:lnTo>
                      <a:pt x="145" y="156"/>
                    </a:lnTo>
                    <a:lnTo>
                      <a:pt x="96" y="156"/>
                    </a:lnTo>
                    <a:lnTo>
                      <a:pt x="96" y="114"/>
                    </a:lnTo>
                    <a:lnTo>
                      <a:pt x="145" y="114"/>
                    </a:lnTo>
                    <a:close/>
                    <a:moveTo>
                      <a:pt x="165" y="114"/>
                    </a:moveTo>
                    <a:lnTo>
                      <a:pt x="214" y="114"/>
                    </a:lnTo>
                    <a:lnTo>
                      <a:pt x="214" y="156"/>
                    </a:lnTo>
                    <a:lnTo>
                      <a:pt x="165" y="156"/>
                    </a:lnTo>
                    <a:lnTo>
                      <a:pt x="165" y="114"/>
                    </a:lnTo>
                    <a:close/>
                    <a:moveTo>
                      <a:pt x="75" y="114"/>
                    </a:moveTo>
                    <a:lnTo>
                      <a:pt x="75" y="156"/>
                    </a:lnTo>
                    <a:lnTo>
                      <a:pt x="31" y="156"/>
                    </a:lnTo>
                    <a:lnTo>
                      <a:pt x="31" y="114"/>
                    </a:lnTo>
                    <a:lnTo>
                      <a:pt x="75" y="114"/>
                    </a:lnTo>
                    <a:close/>
                    <a:moveTo>
                      <a:pt x="75" y="178"/>
                    </a:moveTo>
                    <a:lnTo>
                      <a:pt x="75" y="209"/>
                    </a:lnTo>
                    <a:lnTo>
                      <a:pt x="31" y="209"/>
                    </a:lnTo>
                    <a:lnTo>
                      <a:pt x="31" y="178"/>
                    </a:lnTo>
                    <a:lnTo>
                      <a:pt x="75" y="178"/>
                    </a:lnTo>
                    <a:close/>
                    <a:moveTo>
                      <a:pt x="96" y="178"/>
                    </a:moveTo>
                    <a:lnTo>
                      <a:pt x="145" y="178"/>
                    </a:lnTo>
                    <a:lnTo>
                      <a:pt x="145" y="209"/>
                    </a:lnTo>
                    <a:lnTo>
                      <a:pt x="96" y="209"/>
                    </a:lnTo>
                    <a:lnTo>
                      <a:pt x="96" y="178"/>
                    </a:lnTo>
                    <a:close/>
                    <a:moveTo>
                      <a:pt x="145" y="229"/>
                    </a:moveTo>
                    <a:lnTo>
                      <a:pt x="145" y="270"/>
                    </a:lnTo>
                    <a:lnTo>
                      <a:pt x="96" y="270"/>
                    </a:lnTo>
                    <a:lnTo>
                      <a:pt x="96" y="229"/>
                    </a:lnTo>
                    <a:lnTo>
                      <a:pt x="145" y="229"/>
                    </a:lnTo>
                    <a:close/>
                    <a:moveTo>
                      <a:pt x="165" y="229"/>
                    </a:moveTo>
                    <a:lnTo>
                      <a:pt x="214" y="229"/>
                    </a:lnTo>
                    <a:lnTo>
                      <a:pt x="214" y="270"/>
                    </a:lnTo>
                    <a:lnTo>
                      <a:pt x="165" y="270"/>
                    </a:lnTo>
                    <a:lnTo>
                      <a:pt x="165" y="229"/>
                    </a:lnTo>
                    <a:close/>
                    <a:moveTo>
                      <a:pt x="165" y="209"/>
                    </a:moveTo>
                    <a:lnTo>
                      <a:pt x="165" y="178"/>
                    </a:lnTo>
                    <a:lnTo>
                      <a:pt x="214" y="178"/>
                    </a:lnTo>
                    <a:lnTo>
                      <a:pt x="214" y="209"/>
                    </a:lnTo>
                    <a:lnTo>
                      <a:pt x="165" y="209"/>
                    </a:lnTo>
                    <a:close/>
                    <a:moveTo>
                      <a:pt x="236" y="178"/>
                    </a:moveTo>
                    <a:lnTo>
                      <a:pt x="279" y="178"/>
                    </a:lnTo>
                    <a:lnTo>
                      <a:pt x="279" y="209"/>
                    </a:lnTo>
                    <a:lnTo>
                      <a:pt x="236" y="209"/>
                    </a:lnTo>
                    <a:lnTo>
                      <a:pt x="236" y="178"/>
                    </a:lnTo>
                    <a:close/>
                    <a:moveTo>
                      <a:pt x="236" y="156"/>
                    </a:moveTo>
                    <a:lnTo>
                      <a:pt x="236" y="114"/>
                    </a:lnTo>
                    <a:lnTo>
                      <a:pt x="279" y="114"/>
                    </a:lnTo>
                    <a:lnTo>
                      <a:pt x="279" y="156"/>
                    </a:lnTo>
                    <a:lnTo>
                      <a:pt x="236" y="156"/>
                    </a:lnTo>
                    <a:close/>
                    <a:moveTo>
                      <a:pt x="31" y="229"/>
                    </a:moveTo>
                    <a:lnTo>
                      <a:pt x="75" y="229"/>
                    </a:lnTo>
                    <a:lnTo>
                      <a:pt x="75" y="270"/>
                    </a:lnTo>
                    <a:lnTo>
                      <a:pt x="31" y="270"/>
                    </a:lnTo>
                    <a:lnTo>
                      <a:pt x="31" y="229"/>
                    </a:lnTo>
                    <a:close/>
                    <a:moveTo>
                      <a:pt x="236" y="270"/>
                    </a:moveTo>
                    <a:lnTo>
                      <a:pt x="236" y="229"/>
                    </a:lnTo>
                    <a:lnTo>
                      <a:pt x="279" y="229"/>
                    </a:lnTo>
                    <a:lnTo>
                      <a:pt x="279" y="270"/>
                    </a:lnTo>
                    <a:lnTo>
                      <a:pt x="236" y="270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p>
                <a:pPr marL="0" marR="0" lvl="0" indent="0" algn="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Normal" panose="020B0500000000000000" charset="-122"/>
                  <a:ea typeface="+mn-ea"/>
                  <a:cs typeface="思源黑体 CN Normal" panose="020B0500000000000000" charset="-122"/>
                </a:endParaRPr>
              </a:p>
            </p:txBody>
          </p:sp>
          <p:sp>
            <p:nvSpPr>
              <p:cNvPr id="8" name="图形"/>
              <p:cNvSpPr/>
              <p:nvPr/>
            </p:nvSpPr>
            <p:spPr>
              <a:xfrm>
                <a:off x="3253577" y="1924997"/>
                <a:ext cx="625891" cy="625891"/>
              </a:xfrm>
              <a:prstGeom prst="ellipse">
                <a:avLst/>
              </a:prstGeom>
              <a:no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Normal" panose="020B0500000000000000" charset="-122"/>
                  <a:ea typeface="+mn-ea"/>
                  <a:cs typeface="思源黑体 CN Normal" panose="020B0500000000000000" charset="-122"/>
                </a:endParaRPr>
              </a:p>
            </p:txBody>
          </p:sp>
        </p:grpSp>
        <p:sp>
          <p:nvSpPr>
            <p:cNvPr id="14" name="图形"/>
            <p:cNvSpPr/>
            <p:nvPr/>
          </p:nvSpPr>
          <p:spPr>
            <a:xfrm flipH="1">
              <a:off x="3750" y="8861"/>
              <a:ext cx="5772" cy="6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p>
              <a:pPr lvl="0" algn="l">
                <a:defRPr/>
              </a:pPr>
              <a:r>
                <a:rPr sz="2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Medium" panose="020B0500000000000000" charset="-122"/>
                  <a:ea typeface="思源黑体 CN Medium" panose="020B0500000000000000" charset="-122"/>
                  <a:cs typeface="+mn-ea"/>
                  <a:sym typeface="+mn-lt"/>
                </a:rPr>
                <a:t>单元七　耳鼻咽喉科常用诊疗护理技术</a:t>
              </a:r>
              <a:endParaRPr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Medium" panose="020B0500000000000000" charset="-122"/>
                <a:ea typeface="思源黑体 CN Medium" panose="020B0500000000000000" charset="-122"/>
                <a:cs typeface="+mn-ea"/>
                <a:sym typeface="+mn-lt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6395720" y="5476875"/>
            <a:ext cx="4320540" cy="713740"/>
            <a:chOff x="10072" y="8625"/>
            <a:chExt cx="6804" cy="1124"/>
          </a:xfrm>
        </p:grpSpPr>
        <p:grpSp>
          <p:nvGrpSpPr>
            <p:cNvPr id="15" name="Group 96"/>
            <p:cNvGrpSpPr/>
            <p:nvPr/>
          </p:nvGrpSpPr>
          <p:grpSpPr>
            <a:xfrm rot="0" flipH="1">
              <a:off x="10072" y="8625"/>
              <a:ext cx="1125" cy="1125"/>
              <a:chOff x="3209297" y="1880717"/>
              <a:chExt cx="714451" cy="714451"/>
            </a:xfrm>
          </p:grpSpPr>
          <p:sp>
            <p:nvSpPr>
              <p:cNvPr id="17" name="图形"/>
              <p:cNvSpPr/>
              <p:nvPr/>
            </p:nvSpPr>
            <p:spPr>
              <a:xfrm flipH="1">
                <a:off x="3209297" y="1880717"/>
                <a:ext cx="714451" cy="714451"/>
              </a:xfrm>
              <a:prstGeom prst="ellipse">
                <a:avLst/>
              </a:prstGeom>
              <a:solidFill>
                <a:srgbClr val="55B7A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2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Normal" panose="020B0500000000000000" charset="-122"/>
                  <a:ea typeface="+mn-ea"/>
                  <a:cs typeface="思源黑体 CN Normal" panose="020B0500000000000000" charset="-122"/>
                </a:endParaRPr>
              </a:p>
            </p:txBody>
          </p:sp>
          <p:sp>
            <p:nvSpPr>
              <p:cNvPr id="18" name="图形"/>
              <p:cNvSpPr>
                <a:spLocks noEditPoints="1"/>
              </p:cNvSpPr>
              <p:nvPr/>
            </p:nvSpPr>
            <p:spPr bwMode="auto">
              <a:xfrm>
                <a:off x="3422365" y="2082432"/>
                <a:ext cx="288315" cy="280876"/>
              </a:xfrm>
              <a:custGeom>
                <a:avLst/>
                <a:gdLst/>
                <a:ahLst/>
                <a:cxnLst>
                  <a:cxn ang="0">
                    <a:pos x="243" y="45"/>
                  </a:cxn>
                  <a:cxn ang="0">
                    <a:pos x="243" y="20"/>
                  </a:cxn>
                  <a:cxn ang="0">
                    <a:pos x="238" y="6"/>
                  </a:cxn>
                  <a:cxn ang="0">
                    <a:pos x="221" y="0"/>
                  </a:cxn>
                  <a:cxn ang="0">
                    <a:pos x="214" y="2"/>
                  </a:cxn>
                  <a:cxn ang="0">
                    <a:pos x="203" y="13"/>
                  </a:cxn>
                  <a:cxn ang="0">
                    <a:pos x="202" y="45"/>
                  </a:cxn>
                  <a:cxn ang="0">
                    <a:pos x="109" y="20"/>
                  </a:cxn>
                  <a:cxn ang="0">
                    <a:pos x="107" y="13"/>
                  </a:cxn>
                  <a:cxn ang="0">
                    <a:pos x="96" y="2"/>
                  </a:cxn>
                  <a:cxn ang="0">
                    <a:pos x="87" y="0"/>
                  </a:cxn>
                  <a:cxn ang="0">
                    <a:pos x="73" y="6"/>
                  </a:cxn>
                  <a:cxn ang="0">
                    <a:pos x="67" y="20"/>
                  </a:cxn>
                  <a:cxn ang="0">
                    <a:pos x="17" y="45"/>
                  </a:cxn>
                  <a:cxn ang="0">
                    <a:pos x="9" y="47"/>
                  </a:cxn>
                  <a:cxn ang="0">
                    <a:pos x="2" y="54"/>
                  </a:cxn>
                  <a:cxn ang="0">
                    <a:pos x="0" y="287"/>
                  </a:cxn>
                  <a:cxn ang="0">
                    <a:pos x="2" y="292"/>
                  </a:cxn>
                  <a:cxn ang="0">
                    <a:pos x="9" y="301"/>
                  </a:cxn>
                  <a:cxn ang="0">
                    <a:pos x="294" y="301"/>
                  </a:cxn>
                  <a:cxn ang="0">
                    <a:pos x="301" y="301"/>
                  </a:cxn>
                  <a:cxn ang="0">
                    <a:pos x="308" y="292"/>
                  </a:cxn>
                  <a:cxn ang="0">
                    <a:pos x="310" y="62"/>
                  </a:cxn>
                  <a:cxn ang="0">
                    <a:pos x="308" y="54"/>
                  </a:cxn>
                  <a:cxn ang="0">
                    <a:pos x="301" y="47"/>
                  </a:cxn>
                  <a:cxn ang="0">
                    <a:pos x="294" y="45"/>
                  </a:cxn>
                  <a:cxn ang="0">
                    <a:pos x="145" y="156"/>
                  </a:cxn>
                  <a:cxn ang="0">
                    <a:pos x="96" y="114"/>
                  </a:cxn>
                  <a:cxn ang="0">
                    <a:pos x="165" y="114"/>
                  </a:cxn>
                  <a:cxn ang="0">
                    <a:pos x="214" y="156"/>
                  </a:cxn>
                  <a:cxn ang="0">
                    <a:pos x="165" y="114"/>
                  </a:cxn>
                  <a:cxn ang="0">
                    <a:pos x="75" y="156"/>
                  </a:cxn>
                  <a:cxn ang="0">
                    <a:pos x="31" y="114"/>
                  </a:cxn>
                  <a:cxn ang="0">
                    <a:pos x="75" y="178"/>
                  </a:cxn>
                  <a:cxn ang="0">
                    <a:pos x="31" y="209"/>
                  </a:cxn>
                  <a:cxn ang="0">
                    <a:pos x="75" y="178"/>
                  </a:cxn>
                  <a:cxn ang="0">
                    <a:pos x="145" y="178"/>
                  </a:cxn>
                  <a:cxn ang="0">
                    <a:pos x="96" y="209"/>
                  </a:cxn>
                  <a:cxn ang="0">
                    <a:pos x="145" y="229"/>
                  </a:cxn>
                  <a:cxn ang="0">
                    <a:pos x="96" y="270"/>
                  </a:cxn>
                  <a:cxn ang="0">
                    <a:pos x="145" y="229"/>
                  </a:cxn>
                  <a:cxn ang="0">
                    <a:pos x="214" y="229"/>
                  </a:cxn>
                  <a:cxn ang="0">
                    <a:pos x="165" y="270"/>
                  </a:cxn>
                  <a:cxn ang="0">
                    <a:pos x="165" y="209"/>
                  </a:cxn>
                  <a:cxn ang="0">
                    <a:pos x="214" y="178"/>
                  </a:cxn>
                  <a:cxn ang="0">
                    <a:pos x="165" y="209"/>
                  </a:cxn>
                  <a:cxn ang="0">
                    <a:pos x="279" y="178"/>
                  </a:cxn>
                  <a:cxn ang="0">
                    <a:pos x="236" y="209"/>
                  </a:cxn>
                  <a:cxn ang="0">
                    <a:pos x="236" y="156"/>
                  </a:cxn>
                  <a:cxn ang="0">
                    <a:pos x="279" y="114"/>
                  </a:cxn>
                  <a:cxn ang="0">
                    <a:pos x="236" y="156"/>
                  </a:cxn>
                  <a:cxn ang="0">
                    <a:pos x="75" y="229"/>
                  </a:cxn>
                  <a:cxn ang="0">
                    <a:pos x="31" y="270"/>
                  </a:cxn>
                  <a:cxn ang="0">
                    <a:pos x="236" y="270"/>
                  </a:cxn>
                  <a:cxn ang="0">
                    <a:pos x="279" y="229"/>
                  </a:cxn>
                  <a:cxn ang="0">
                    <a:pos x="236" y="270"/>
                  </a:cxn>
                </a:cxnLst>
                <a:rect l="0" t="0" r="r" b="b"/>
                <a:pathLst>
                  <a:path w="310" h="301">
                    <a:moveTo>
                      <a:pt x="294" y="45"/>
                    </a:moveTo>
                    <a:lnTo>
                      <a:pt x="243" y="45"/>
                    </a:lnTo>
                    <a:lnTo>
                      <a:pt x="243" y="20"/>
                    </a:lnTo>
                    <a:lnTo>
                      <a:pt x="243" y="20"/>
                    </a:lnTo>
                    <a:lnTo>
                      <a:pt x="241" y="13"/>
                    </a:lnTo>
                    <a:lnTo>
                      <a:pt x="238" y="6"/>
                    </a:lnTo>
                    <a:lnTo>
                      <a:pt x="231" y="2"/>
                    </a:lnTo>
                    <a:lnTo>
                      <a:pt x="221" y="0"/>
                    </a:lnTo>
                    <a:lnTo>
                      <a:pt x="221" y="0"/>
                    </a:lnTo>
                    <a:lnTo>
                      <a:pt x="214" y="2"/>
                    </a:lnTo>
                    <a:lnTo>
                      <a:pt x="207" y="6"/>
                    </a:lnTo>
                    <a:lnTo>
                      <a:pt x="203" y="13"/>
                    </a:lnTo>
                    <a:lnTo>
                      <a:pt x="202" y="20"/>
                    </a:lnTo>
                    <a:lnTo>
                      <a:pt x="202" y="45"/>
                    </a:lnTo>
                    <a:lnTo>
                      <a:pt x="109" y="45"/>
                    </a:lnTo>
                    <a:lnTo>
                      <a:pt x="109" y="20"/>
                    </a:lnTo>
                    <a:lnTo>
                      <a:pt x="109" y="20"/>
                    </a:lnTo>
                    <a:lnTo>
                      <a:pt x="107" y="13"/>
                    </a:lnTo>
                    <a:lnTo>
                      <a:pt x="102" y="6"/>
                    </a:lnTo>
                    <a:lnTo>
                      <a:pt x="96" y="2"/>
                    </a:lnTo>
                    <a:lnTo>
                      <a:pt x="87" y="0"/>
                    </a:lnTo>
                    <a:lnTo>
                      <a:pt x="87" y="0"/>
                    </a:lnTo>
                    <a:lnTo>
                      <a:pt x="80" y="2"/>
                    </a:lnTo>
                    <a:lnTo>
                      <a:pt x="73" y="6"/>
                    </a:lnTo>
                    <a:lnTo>
                      <a:pt x="69" y="13"/>
                    </a:lnTo>
                    <a:lnTo>
                      <a:pt x="67" y="20"/>
                    </a:lnTo>
                    <a:lnTo>
                      <a:pt x="67" y="45"/>
                    </a:lnTo>
                    <a:lnTo>
                      <a:pt x="17" y="45"/>
                    </a:lnTo>
                    <a:lnTo>
                      <a:pt x="17" y="45"/>
                    </a:lnTo>
                    <a:lnTo>
                      <a:pt x="9" y="47"/>
                    </a:lnTo>
                    <a:lnTo>
                      <a:pt x="4" y="51"/>
                    </a:lnTo>
                    <a:lnTo>
                      <a:pt x="2" y="54"/>
                    </a:lnTo>
                    <a:lnTo>
                      <a:pt x="0" y="62"/>
                    </a:lnTo>
                    <a:lnTo>
                      <a:pt x="0" y="287"/>
                    </a:lnTo>
                    <a:lnTo>
                      <a:pt x="0" y="287"/>
                    </a:lnTo>
                    <a:lnTo>
                      <a:pt x="2" y="292"/>
                    </a:lnTo>
                    <a:lnTo>
                      <a:pt x="4" y="297"/>
                    </a:lnTo>
                    <a:lnTo>
                      <a:pt x="9" y="301"/>
                    </a:lnTo>
                    <a:lnTo>
                      <a:pt x="17" y="301"/>
                    </a:lnTo>
                    <a:lnTo>
                      <a:pt x="294" y="301"/>
                    </a:lnTo>
                    <a:lnTo>
                      <a:pt x="294" y="301"/>
                    </a:lnTo>
                    <a:lnTo>
                      <a:pt x="301" y="301"/>
                    </a:lnTo>
                    <a:lnTo>
                      <a:pt x="305" y="297"/>
                    </a:lnTo>
                    <a:lnTo>
                      <a:pt x="308" y="292"/>
                    </a:lnTo>
                    <a:lnTo>
                      <a:pt x="310" y="287"/>
                    </a:lnTo>
                    <a:lnTo>
                      <a:pt x="310" y="62"/>
                    </a:lnTo>
                    <a:lnTo>
                      <a:pt x="310" y="62"/>
                    </a:lnTo>
                    <a:lnTo>
                      <a:pt x="308" y="54"/>
                    </a:lnTo>
                    <a:lnTo>
                      <a:pt x="305" y="51"/>
                    </a:lnTo>
                    <a:lnTo>
                      <a:pt x="301" y="47"/>
                    </a:lnTo>
                    <a:lnTo>
                      <a:pt x="294" y="45"/>
                    </a:lnTo>
                    <a:lnTo>
                      <a:pt x="294" y="45"/>
                    </a:lnTo>
                    <a:close/>
                    <a:moveTo>
                      <a:pt x="145" y="114"/>
                    </a:moveTo>
                    <a:lnTo>
                      <a:pt x="145" y="156"/>
                    </a:lnTo>
                    <a:lnTo>
                      <a:pt x="96" y="156"/>
                    </a:lnTo>
                    <a:lnTo>
                      <a:pt x="96" y="114"/>
                    </a:lnTo>
                    <a:lnTo>
                      <a:pt x="145" y="114"/>
                    </a:lnTo>
                    <a:close/>
                    <a:moveTo>
                      <a:pt x="165" y="114"/>
                    </a:moveTo>
                    <a:lnTo>
                      <a:pt x="214" y="114"/>
                    </a:lnTo>
                    <a:lnTo>
                      <a:pt x="214" y="156"/>
                    </a:lnTo>
                    <a:lnTo>
                      <a:pt x="165" y="156"/>
                    </a:lnTo>
                    <a:lnTo>
                      <a:pt x="165" y="114"/>
                    </a:lnTo>
                    <a:close/>
                    <a:moveTo>
                      <a:pt x="75" y="114"/>
                    </a:moveTo>
                    <a:lnTo>
                      <a:pt x="75" y="156"/>
                    </a:lnTo>
                    <a:lnTo>
                      <a:pt x="31" y="156"/>
                    </a:lnTo>
                    <a:lnTo>
                      <a:pt x="31" y="114"/>
                    </a:lnTo>
                    <a:lnTo>
                      <a:pt x="75" y="114"/>
                    </a:lnTo>
                    <a:close/>
                    <a:moveTo>
                      <a:pt x="75" y="178"/>
                    </a:moveTo>
                    <a:lnTo>
                      <a:pt x="75" y="209"/>
                    </a:lnTo>
                    <a:lnTo>
                      <a:pt x="31" y="209"/>
                    </a:lnTo>
                    <a:lnTo>
                      <a:pt x="31" y="178"/>
                    </a:lnTo>
                    <a:lnTo>
                      <a:pt x="75" y="178"/>
                    </a:lnTo>
                    <a:close/>
                    <a:moveTo>
                      <a:pt x="96" y="178"/>
                    </a:moveTo>
                    <a:lnTo>
                      <a:pt x="145" y="178"/>
                    </a:lnTo>
                    <a:lnTo>
                      <a:pt x="145" y="209"/>
                    </a:lnTo>
                    <a:lnTo>
                      <a:pt x="96" y="209"/>
                    </a:lnTo>
                    <a:lnTo>
                      <a:pt x="96" y="178"/>
                    </a:lnTo>
                    <a:close/>
                    <a:moveTo>
                      <a:pt x="145" y="229"/>
                    </a:moveTo>
                    <a:lnTo>
                      <a:pt x="145" y="270"/>
                    </a:lnTo>
                    <a:lnTo>
                      <a:pt x="96" y="270"/>
                    </a:lnTo>
                    <a:lnTo>
                      <a:pt x="96" y="229"/>
                    </a:lnTo>
                    <a:lnTo>
                      <a:pt x="145" y="229"/>
                    </a:lnTo>
                    <a:close/>
                    <a:moveTo>
                      <a:pt x="165" y="229"/>
                    </a:moveTo>
                    <a:lnTo>
                      <a:pt x="214" y="229"/>
                    </a:lnTo>
                    <a:lnTo>
                      <a:pt x="214" y="270"/>
                    </a:lnTo>
                    <a:lnTo>
                      <a:pt x="165" y="270"/>
                    </a:lnTo>
                    <a:lnTo>
                      <a:pt x="165" y="229"/>
                    </a:lnTo>
                    <a:close/>
                    <a:moveTo>
                      <a:pt x="165" y="209"/>
                    </a:moveTo>
                    <a:lnTo>
                      <a:pt x="165" y="178"/>
                    </a:lnTo>
                    <a:lnTo>
                      <a:pt x="214" y="178"/>
                    </a:lnTo>
                    <a:lnTo>
                      <a:pt x="214" y="209"/>
                    </a:lnTo>
                    <a:lnTo>
                      <a:pt x="165" y="209"/>
                    </a:lnTo>
                    <a:close/>
                    <a:moveTo>
                      <a:pt x="236" y="178"/>
                    </a:moveTo>
                    <a:lnTo>
                      <a:pt x="279" y="178"/>
                    </a:lnTo>
                    <a:lnTo>
                      <a:pt x="279" y="209"/>
                    </a:lnTo>
                    <a:lnTo>
                      <a:pt x="236" y="209"/>
                    </a:lnTo>
                    <a:lnTo>
                      <a:pt x="236" y="178"/>
                    </a:lnTo>
                    <a:close/>
                    <a:moveTo>
                      <a:pt x="236" y="156"/>
                    </a:moveTo>
                    <a:lnTo>
                      <a:pt x="236" y="114"/>
                    </a:lnTo>
                    <a:lnTo>
                      <a:pt x="279" y="114"/>
                    </a:lnTo>
                    <a:lnTo>
                      <a:pt x="279" y="156"/>
                    </a:lnTo>
                    <a:lnTo>
                      <a:pt x="236" y="156"/>
                    </a:lnTo>
                    <a:close/>
                    <a:moveTo>
                      <a:pt x="31" y="229"/>
                    </a:moveTo>
                    <a:lnTo>
                      <a:pt x="75" y="229"/>
                    </a:lnTo>
                    <a:lnTo>
                      <a:pt x="75" y="270"/>
                    </a:lnTo>
                    <a:lnTo>
                      <a:pt x="31" y="270"/>
                    </a:lnTo>
                    <a:lnTo>
                      <a:pt x="31" y="229"/>
                    </a:lnTo>
                    <a:close/>
                    <a:moveTo>
                      <a:pt x="236" y="270"/>
                    </a:moveTo>
                    <a:lnTo>
                      <a:pt x="236" y="229"/>
                    </a:lnTo>
                    <a:lnTo>
                      <a:pt x="279" y="229"/>
                    </a:lnTo>
                    <a:lnTo>
                      <a:pt x="279" y="270"/>
                    </a:lnTo>
                    <a:lnTo>
                      <a:pt x="236" y="270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Normal" panose="020B0500000000000000" charset="-122"/>
                  <a:ea typeface="+mn-ea"/>
                  <a:cs typeface="思源黑体 CN Normal" panose="020B0500000000000000" charset="-122"/>
                </a:endParaRPr>
              </a:p>
            </p:txBody>
          </p:sp>
          <p:sp>
            <p:nvSpPr>
              <p:cNvPr id="19" name="图形"/>
              <p:cNvSpPr/>
              <p:nvPr/>
            </p:nvSpPr>
            <p:spPr>
              <a:xfrm>
                <a:off x="3253577" y="1924997"/>
                <a:ext cx="625891" cy="625891"/>
              </a:xfrm>
              <a:prstGeom prst="ellipse">
                <a:avLst/>
              </a:prstGeom>
              <a:no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Normal" panose="020B0500000000000000" charset="-122"/>
                  <a:ea typeface="+mn-ea"/>
                  <a:cs typeface="思源黑体 CN Normal" panose="020B0500000000000000" charset="-122"/>
                </a:endParaRPr>
              </a:p>
            </p:txBody>
          </p:sp>
        </p:grpSp>
        <p:sp>
          <p:nvSpPr>
            <p:cNvPr id="20" name="图形"/>
            <p:cNvSpPr/>
            <p:nvPr/>
          </p:nvSpPr>
          <p:spPr>
            <a:xfrm flipH="1">
              <a:off x="11386" y="8861"/>
              <a:ext cx="5490" cy="6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p>
              <a:pPr algn="l"/>
              <a:r>
                <a:rPr sz="240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Medium" panose="020B0500000000000000" charset="-122"/>
                  <a:ea typeface="思源黑体 CN Medium" panose="020B0500000000000000" charset="-122"/>
                </a:rPr>
                <a:t>单元八　</a:t>
              </a:r>
              <a:endParaRPr sz="2400">
                <a:solidFill>
                  <a:schemeClr val="tx1">
                    <a:lumMod val="75000"/>
                    <a:lumOff val="25000"/>
                  </a:schemeClr>
                </a:solidFill>
                <a:latin typeface="思源黑体 CN Medium" panose="020B0500000000000000" charset="-122"/>
                <a:ea typeface="思源黑体 CN Medium" panose="020B0500000000000000" charset="-122"/>
              </a:endParaRPr>
            </a:p>
            <a:p>
              <a:pPr algn="l"/>
              <a:r>
                <a:rPr sz="240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Medium" panose="020B0500000000000000" charset="-122"/>
                  <a:ea typeface="思源黑体 CN Medium" panose="020B0500000000000000" charset="-122"/>
                </a:rPr>
                <a:t>耳科患者的护理</a:t>
              </a:r>
              <a:endParaRPr sz="2400">
                <a:solidFill>
                  <a:schemeClr val="tx1">
                    <a:lumMod val="75000"/>
                    <a:lumOff val="25000"/>
                  </a:schemeClr>
                </a:solidFill>
                <a:latin typeface="思源黑体 CN Medium" panose="020B0500000000000000" charset="-122"/>
                <a:ea typeface="思源黑体 CN Medium" panose="020B0500000000000000" charset="-122"/>
              </a:endParaRPr>
            </a:p>
          </p:txBody>
        </p:sp>
      </p:grpSp>
    </p:spTree>
    <p:custDataLst>
      <p:tags r:id="rId1"/>
    </p:custDataLst>
  </p:cSld>
  <p:clrMapOvr>
    <a:masterClrMapping/>
  </p:clrMapOvr>
  <p:transition advTm="2000">
    <p:wedg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022169"/>
          <p:cNvSpPr/>
          <p:nvPr>
            <p:custDataLst>
              <p:tags r:id="rId1"/>
            </p:custDataLst>
          </p:nvPr>
        </p:nvSpPr>
        <p:spPr>
          <a:xfrm>
            <a:off x="887730" y="1657985"/>
            <a:ext cx="4610100" cy="645160"/>
          </a:xfrm>
          <a:prstGeom prst="roundRect">
            <a:avLst>
              <a:gd name="adj" fmla="val 0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l"/>
            <a:r>
              <a:rPr lang="zh-CN" altLang="en-US" sz="2800" b="1" dirty="0">
                <a:solidFill>
                  <a:srgbClr val="71C29C"/>
                </a:solidFill>
                <a:latin typeface="zihun219hao-mengquluoliti" panose="00000500000000000000" pitchFamily="2" charset="-122"/>
                <a:ea typeface="zihun219hao-mengquluoliti" panose="00000500000000000000" pitchFamily="2" charset="-122"/>
                <a:cs typeface="+mn-ea"/>
                <a:sym typeface="zihun219hao-mengquluoliti" panose="00000500000000000000" pitchFamily="2" charset="-122"/>
              </a:rPr>
              <a:t>2. 晶状体（lens）　</a:t>
            </a:r>
            <a:endParaRPr lang="zh-CN" altLang="en-US" sz="2800" b="1" dirty="0">
              <a:solidFill>
                <a:srgbClr val="71C29C"/>
              </a:solidFill>
              <a:latin typeface="zihun219hao-mengquluoliti" panose="00000500000000000000" pitchFamily="2" charset="-122"/>
              <a:ea typeface="zihun219hao-mengquluoliti" panose="00000500000000000000" pitchFamily="2" charset="-122"/>
              <a:cs typeface="+mn-ea"/>
              <a:sym typeface="zihun219hao-mengquluoliti" panose="00000500000000000000" pitchFamily="2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887730" y="2400935"/>
            <a:ext cx="6555105" cy="1476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5080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zihun219hao-mengquluoliti" panose="00000500000000000000" pitchFamily="2" charset="-122"/>
                <a:ea typeface="zihun219hao-mengquluoliti" panose="00000500000000000000" pitchFamily="2" charset="-122"/>
                <a:cs typeface="+mn-ea"/>
                <a:sym typeface="zihun219hao-mengquluoliti" panose="00000500000000000000" pitchFamily="2" charset="-122"/>
              </a:rPr>
              <a:t>透明无血管，形如双凸透镜，位于虹膜与玻璃体之间，通过晶状体悬韧带与睫状体联系固定。晶状体直径为9mm，厚约4～5mm，其营养由房水提供。</a:t>
            </a:r>
            <a:endParaRPr sz="2000" dirty="0">
              <a:solidFill>
                <a:schemeClr val="tx1">
                  <a:lumMod val="75000"/>
                  <a:lumOff val="25000"/>
                </a:schemeClr>
              </a:solidFill>
              <a:latin typeface="zihun219hao-mengquluoliti" panose="00000500000000000000" pitchFamily="2" charset="-122"/>
              <a:ea typeface="zihun219hao-mengquluoliti" panose="00000500000000000000" pitchFamily="2" charset="-122"/>
              <a:cs typeface="+mn-ea"/>
              <a:sym typeface="zihun219hao-mengquluoliti" panose="00000500000000000000" pitchFamily="2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887730" y="3975100"/>
            <a:ext cx="10358120" cy="2399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5080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zihun219hao-mengquluoliti" panose="00000500000000000000" pitchFamily="2" charset="-122"/>
                <a:ea typeface="zihun219hao-mengquluoliti" panose="00000500000000000000" pitchFamily="2" charset="-122"/>
                <a:cs typeface="+mn-ea"/>
                <a:sym typeface="zihun219hao-mengquluoliti" panose="00000500000000000000" pitchFamily="2" charset="-122"/>
              </a:rPr>
              <a:t>晶状体由晶状体囊和晶状体纤维组成。晶状体纤维是构成晶状体的主要成分，一生中不断生成，囊下较新的纤维称晶状体皮质。并将旧的纤维挤向中心，逐渐形成晶状体核，随年龄增长晶状体核逐渐浓缩、增大，弹性减退而发生老视。晶状体无血管，其营养代谢主要来自房水。晶状体的主要功能为屈光，并与睫状体共同完成眼的调节作用。晶状体因病变而浑浊时，成为白内障。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zihun219hao-mengquluoliti" panose="00000500000000000000" pitchFamily="2" charset="-122"/>
              <a:ea typeface="zihun219hao-mengquluoliti" panose="00000500000000000000" pitchFamily="2" charset="-122"/>
              <a:cs typeface="+mn-ea"/>
              <a:sym typeface="zihun219hao-mengquluoliti" panose="00000500000000000000" pitchFamily="2" charset="-122"/>
            </a:endParaRPr>
          </a:p>
        </p:txBody>
      </p:sp>
      <p:pic>
        <p:nvPicPr>
          <p:cNvPr id="10" name="图片 9" descr="预览图_千图网_编号35906743"/>
          <p:cNvPicPr>
            <a:picLocks noChangeAspect="1"/>
          </p:cNvPicPr>
          <p:nvPr/>
        </p:nvPicPr>
        <p:blipFill>
          <a:blip r:embed="rId2"/>
          <a:srcRect l="1023" t="37060" r="49492" b="39806"/>
          <a:stretch>
            <a:fillRect/>
          </a:stretch>
        </p:blipFill>
        <p:spPr>
          <a:xfrm>
            <a:off x="7706360" y="1321435"/>
            <a:ext cx="4088765" cy="2555875"/>
          </a:xfrm>
          <a:prstGeom prst="rect">
            <a:avLst/>
          </a:prstGeom>
        </p:spPr>
      </p:pic>
      <p:sp>
        <p:nvSpPr>
          <p:cNvPr id="2" name="TextBox 6"/>
          <p:cNvSpPr txBox="1"/>
          <p:nvPr/>
        </p:nvSpPr>
        <p:spPr>
          <a:xfrm>
            <a:off x="887730" y="520700"/>
            <a:ext cx="3444240" cy="559435"/>
          </a:xfrm>
          <a:prstGeom prst="rect">
            <a:avLst/>
          </a:prstGeom>
          <a:solidFill>
            <a:srgbClr val="71C29C"/>
          </a:solidFill>
          <a:effectLst>
            <a:outerShdw blurRad="50800" dist="50800" dir="1200000" algn="ctr" rotWithShape="0">
              <a:srgbClr val="000000">
                <a:alpha val="43000"/>
              </a:srgbClr>
            </a:outerShdw>
            <a:softEdge rad="31750"/>
          </a:effectLst>
        </p:spPr>
        <p:txBody>
          <a:bodyPr wrap="square" rtlCol="0" anchor="ctr" anchorCtr="1">
            <a:noAutofit/>
          </a:bodyPr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Microsoft YaHei Bold" panose="020B0503020204020204" charset="-122"/>
                <a:ea typeface="Microsoft YaHei Bold" panose="020B0503020204020204" charset="-122"/>
                <a:cs typeface="Microsoft YaHei Bold" panose="020B0503020204020204" charset="-122"/>
                <a:sym typeface="zihun219hao-mengquluoliti" panose="00000500000000000000" pitchFamily="2" charset="-122"/>
              </a:rPr>
              <a:t>二、眼内容物</a:t>
            </a:r>
            <a:endParaRPr lang="zh-CN" altLang="en-US" sz="2400" b="1" dirty="0">
              <a:solidFill>
                <a:schemeClr val="bg1"/>
              </a:solidFill>
              <a:latin typeface="Microsoft YaHei Bold" panose="020B0503020204020204" charset="-122"/>
              <a:ea typeface="Microsoft YaHei Bold" panose="020B0503020204020204" charset="-122"/>
              <a:cs typeface="Microsoft YaHei Bold" panose="020B0503020204020204" charset="-122"/>
              <a:sym typeface="zihun219hao-mengquluoliti" panose="00000500000000000000" pitchFamily="2" charset="-122"/>
            </a:endParaRPr>
          </a:p>
        </p:txBody>
      </p:sp>
    </p:spTree>
    <p:custDataLst>
      <p:tags r:id="rId3"/>
    </p:custDataLst>
  </p:cSld>
  <p:clrMapOvr>
    <a:masterClrMapping/>
  </p:clrMapOvr>
  <p:transition advTm="2000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bldLvl="0" animBg="1"/>
      <p:bldP spid="27" grpId="0"/>
      <p:bldP spid="2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022169"/>
          <p:cNvSpPr/>
          <p:nvPr>
            <p:custDataLst>
              <p:tags r:id="rId1"/>
            </p:custDataLst>
          </p:nvPr>
        </p:nvSpPr>
        <p:spPr>
          <a:xfrm>
            <a:off x="887730" y="1657985"/>
            <a:ext cx="4610100" cy="645160"/>
          </a:xfrm>
          <a:prstGeom prst="roundRect">
            <a:avLst>
              <a:gd name="adj" fmla="val 0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l"/>
            <a:r>
              <a:rPr lang="zh-CN" altLang="en-US" sz="2800" b="1" dirty="0">
                <a:solidFill>
                  <a:srgbClr val="71C29C"/>
                </a:solidFill>
                <a:latin typeface="zihun219hao-mengquluoliti" panose="00000500000000000000" pitchFamily="2" charset="-122"/>
                <a:ea typeface="zihun219hao-mengquluoliti" panose="00000500000000000000" pitchFamily="2" charset="-122"/>
                <a:cs typeface="+mn-ea"/>
                <a:sym typeface="zihun219hao-mengquluoliti" panose="00000500000000000000" pitchFamily="2" charset="-122"/>
              </a:rPr>
              <a:t>3. 玻璃体（vitreous body）　</a:t>
            </a:r>
            <a:endParaRPr lang="zh-CN" altLang="en-US" sz="2800" b="1" dirty="0">
              <a:solidFill>
                <a:srgbClr val="71C29C"/>
              </a:solidFill>
              <a:latin typeface="zihun219hao-mengquluoliti" panose="00000500000000000000" pitchFamily="2" charset="-122"/>
              <a:ea typeface="zihun219hao-mengquluoliti" panose="00000500000000000000" pitchFamily="2" charset="-122"/>
              <a:cs typeface="+mn-ea"/>
              <a:sym typeface="zihun219hao-mengquluoliti" panose="00000500000000000000" pitchFamily="2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887730" y="2400935"/>
            <a:ext cx="1041019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5080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zihun219hao-mengquluoliti" panose="00000500000000000000" pitchFamily="2" charset="-122"/>
                <a:ea typeface="zihun219hao-mengquluoliti" panose="00000500000000000000" pitchFamily="2" charset="-122"/>
                <a:cs typeface="+mn-ea"/>
                <a:sym typeface="zihun219hao-mengquluoliti" panose="00000500000000000000" pitchFamily="2" charset="-122"/>
              </a:rPr>
              <a:t>为透明的胶质体，主要成分为水，填充于晶状体和视网膜之间，具有屈光、维持眼内压和支撑视网膜的作用。如由于各种原因引起其支撑作用减弱，可导致视网膜剥离。</a:t>
            </a:r>
            <a:endParaRPr sz="2000" dirty="0">
              <a:solidFill>
                <a:schemeClr val="tx1">
                  <a:lumMod val="75000"/>
                  <a:lumOff val="25000"/>
                </a:schemeClr>
              </a:solidFill>
              <a:latin typeface="zihun219hao-mengquluoliti" panose="00000500000000000000" pitchFamily="2" charset="-122"/>
              <a:ea typeface="zihun219hao-mengquluoliti" panose="00000500000000000000" pitchFamily="2" charset="-122"/>
              <a:cs typeface="+mn-ea"/>
              <a:sym typeface="zihun219hao-mengquluoliti" panose="00000500000000000000" pitchFamily="2" charset="-122"/>
            </a:endParaRPr>
          </a:p>
        </p:txBody>
      </p:sp>
      <p:pic>
        <p:nvPicPr>
          <p:cNvPr id="10" name="图片 9" descr="预览图_千图网_编号35906743"/>
          <p:cNvPicPr>
            <a:picLocks noChangeAspect="1"/>
          </p:cNvPicPr>
          <p:nvPr/>
        </p:nvPicPr>
        <p:blipFill>
          <a:blip r:embed="rId2"/>
          <a:srcRect l="1023" t="37060" r="49492" b="39806"/>
          <a:stretch>
            <a:fillRect/>
          </a:stretch>
        </p:blipFill>
        <p:spPr>
          <a:xfrm>
            <a:off x="3568065" y="3606165"/>
            <a:ext cx="5048885" cy="3155950"/>
          </a:xfrm>
          <a:prstGeom prst="rect">
            <a:avLst/>
          </a:prstGeom>
        </p:spPr>
      </p:pic>
      <p:sp>
        <p:nvSpPr>
          <p:cNvPr id="2" name="TextBox 6"/>
          <p:cNvSpPr txBox="1"/>
          <p:nvPr/>
        </p:nvSpPr>
        <p:spPr>
          <a:xfrm>
            <a:off x="887730" y="520700"/>
            <a:ext cx="3444240" cy="559435"/>
          </a:xfrm>
          <a:prstGeom prst="rect">
            <a:avLst/>
          </a:prstGeom>
          <a:solidFill>
            <a:srgbClr val="71C29C"/>
          </a:solidFill>
          <a:effectLst>
            <a:outerShdw blurRad="50800" dist="50800" dir="1200000" algn="ctr" rotWithShape="0">
              <a:srgbClr val="000000">
                <a:alpha val="43000"/>
              </a:srgbClr>
            </a:outerShdw>
            <a:softEdge rad="31750"/>
          </a:effectLst>
        </p:spPr>
        <p:txBody>
          <a:bodyPr wrap="square" rtlCol="0" anchor="ctr" anchorCtr="1">
            <a:noAutofit/>
          </a:bodyPr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Microsoft YaHei Bold" panose="020B0503020204020204" charset="-122"/>
                <a:ea typeface="Microsoft YaHei Bold" panose="020B0503020204020204" charset="-122"/>
                <a:cs typeface="Microsoft YaHei Bold" panose="020B0503020204020204" charset="-122"/>
                <a:sym typeface="zihun219hao-mengquluoliti" panose="00000500000000000000" pitchFamily="2" charset="-122"/>
              </a:rPr>
              <a:t>二、眼内容物</a:t>
            </a:r>
            <a:endParaRPr lang="zh-CN" altLang="en-US" sz="2400" b="1" dirty="0">
              <a:solidFill>
                <a:schemeClr val="bg1"/>
              </a:solidFill>
              <a:latin typeface="Microsoft YaHei Bold" panose="020B0503020204020204" charset="-122"/>
              <a:ea typeface="Microsoft YaHei Bold" panose="020B0503020204020204" charset="-122"/>
              <a:cs typeface="Microsoft YaHei Bold" panose="020B0503020204020204" charset="-122"/>
              <a:sym typeface="zihun219hao-mengquluoliti" panose="00000500000000000000" pitchFamily="2" charset="-122"/>
            </a:endParaRPr>
          </a:p>
        </p:txBody>
      </p:sp>
    </p:spTree>
    <p:custDataLst>
      <p:tags r:id="rId3"/>
    </p:custDataLst>
  </p:cSld>
  <p:clrMapOvr>
    <a:masterClrMapping/>
  </p:clrMapOvr>
  <p:transition advTm="2000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bldLvl="0" animBg="1"/>
      <p:bldP spid="2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911725" y="327025"/>
            <a:ext cx="235077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solidFill>
                  <a:srgbClr val="5D6C03"/>
                </a:solidFill>
                <a:latin typeface="思源黑体 CN Medium" panose="020B0500000000000000" charset="-122"/>
                <a:ea typeface="思源黑体 CN Medium" panose="020B0500000000000000" charset="-122"/>
                <a:sym typeface="+mn-ea"/>
              </a:rPr>
              <a:t>任务二 </a:t>
            </a:r>
            <a:r>
              <a:rPr lang="en-US" altLang="zh-CN" sz="2800" dirty="0">
                <a:solidFill>
                  <a:srgbClr val="5D6C03"/>
                </a:solidFill>
                <a:latin typeface="思源黑体 CN Medium" panose="020B0500000000000000" charset="-122"/>
                <a:ea typeface="思源黑体 CN Medium" panose="020B0500000000000000" charset="-122"/>
                <a:sym typeface="+mn-ea"/>
              </a:rPr>
              <a:t> </a:t>
            </a:r>
            <a:r>
              <a:rPr lang="zh-CN" altLang="en-US" sz="2800" dirty="0">
                <a:solidFill>
                  <a:srgbClr val="5D6C03"/>
                </a:solidFill>
                <a:latin typeface="思源黑体 CN Medium" panose="020B0500000000000000" charset="-122"/>
                <a:ea typeface="思源黑体 CN Medium" panose="020B0500000000000000" charset="-122"/>
                <a:sym typeface="+mn-ea"/>
              </a:rPr>
              <a:t>视路</a:t>
            </a:r>
            <a:endParaRPr lang="zh-CN" altLang="en-US" sz="2800" dirty="0">
              <a:solidFill>
                <a:srgbClr val="5D6C03"/>
              </a:solidFill>
              <a:latin typeface="思源黑体 CN Medium" panose="020B0500000000000000" charset="-122"/>
              <a:ea typeface="思源黑体 CN Medium" panose="020B0500000000000000" charset="-122"/>
              <a:sym typeface="+mn-ea"/>
            </a:endParaRPr>
          </a:p>
        </p:txBody>
      </p:sp>
      <p:sp>
        <p:nvSpPr>
          <p:cNvPr id="31" name="椭圆 30"/>
          <p:cNvSpPr/>
          <p:nvPr/>
        </p:nvSpPr>
        <p:spPr>
          <a:xfrm>
            <a:off x="7518400" y="462915"/>
            <a:ext cx="247015" cy="250190"/>
          </a:xfrm>
          <a:prstGeom prst="ellipse">
            <a:avLst/>
          </a:prstGeom>
          <a:solidFill>
            <a:srgbClr val="5D6C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rgbClr val="908347"/>
              </a:solidFill>
              <a:latin typeface="字魂24号-镇魂手书" panose="00000500000000000000" charset="-122"/>
              <a:ea typeface="字魂24号-镇魂手书" panose="00000500000000000000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982345"/>
            <a:ext cx="6386195" cy="5875655"/>
          </a:xfrm>
          <a:prstGeom prst="rect">
            <a:avLst/>
          </a:prstGeom>
        </p:spPr>
      </p:pic>
      <p:sp>
        <p:nvSpPr>
          <p:cNvPr id="32" name="椭圆 31"/>
          <p:cNvSpPr/>
          <p:nvPr/>
        </p:nvSpPr>
        <p:spPr>
          <a:xfrm>
            <a:off x="4408805" y="462915"/>
            <a:ext cx="247015" cy="250190"/>
          </a:xfrm>
          <a:prstGeom prst="ellipse">
            <a:avLst/>
          </a:prstGeom>
          <a:solidFill>
            <a:srgbClr val="5D6C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rgbClr val="908347"/>
              </a:solidFill>
              <a:latin typeface="字魂24号-镇魂手书" panose="00000500000000000000" charset="-122"/>
              <a:ea typeface="字魂24号-镇魂手书" panose="00000500000000000000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 rot="0">
            <a:off x="6385348" y="1098532"/>
            <a:ext cx="5805805" cy="5759961"/>
            <a:chOff x="7543" y="1597"/>
            <a:chExt cx="6857" cy="4920"/>
          </a:xfrm>
        </p:grpSpPr>
        <p:sp>
          <p:nvSpPr>
            <p:cNvPr id="37" name="矩形 36"/>
            <p:cNvSpPr/>
            <p:nvPr/>
          </p:nvSpPr>
          <p:spPr>
            <a:xfrm>
              <a:off x="7543" y="1597"/>
              <a:ext cx="6857" cy="4920"/>
            </a:xfrm>
            <a:prstGeom prst="rect">
              <a:avLst/>
            </a:prstGeom>
            <a:solidFill>
              <a:srgbClr val="5D6C03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39" name="矩形 38"/>
            <p:cNvSpPr/>
            <p:nvPr/>
          </p:nvSpPr>
          <p:spPr>
            <a:xfrm>
              <a:off x="7956" y="2441"/>
              <a:ext cx="6032" cy="323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2000" dirty="0">
                  <a:solidFill>
                    <a:schemeClr val="bg1"/>
                  </a:solidFill>
                  <a:uFillTx/>
                  <a:latin typeface="Source Han Sans CN Normal" panose="020B0500000000000000" charset="-122"/>
                  <a:ea typeface="思源黑体 CN Normal" panose="020B0500000000000000" charset="-122"/>
                  <a:sym typeface="+mn-ea"/>
                </a:rPr>
                <a:t>视路（visual pathway）是视觉信息从视网膜光感受器开始，到大脑枕叶视中枢的传导径路。临床上通常指从视神经开始，经视交叉、视束、外侧膝状体、视放射到枕叶视中枢的神经传导径路（图1-3）。视网膜神经纤维汇集于眼底后极部，形成视神经盘，其纤维通过巩膜筛板穿出眼球，形成视神经。向后通过视神经孔、视神经管进入颅内。</a:t>
              </a:r>
              <a:endParaRPr lang="zh-CN" altLang="en-US" sz="2000" dirty="0">
                <a:solidFill>
                  <a:schemeClr val="bg1"/>
                </a:solidFill>
                <a:uFillTx/>
                <a:latin typeface="Source Han Sans CN Normal" panose="020B0500000000000000" charset="-122"/>
                <a:ea typeface="思源黑体 CN Normal" panose="020B0500000000000000" charset="-122"/>
                <a:sym typeface="+mn-ea"/>
              </a:endParaRPr>
            </a:p>
          </p:txBody>
        </p:sp>
      </p:grpSp>
    </p:spTree>
    <p:custDataLst>
      <p:tags r:id="rId2"/>
    </p:custDataLst>
  </p:cSld>
  <p:clrMapOvr>
    <a:masterClrMapping/>
  </p:clrMapOvr>
  <p:transition advTm="2000">
    <p:wedg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911725" y="327025"/>
            <a:ext cx="235077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solidFill>
                  <a:srgbClr val="5D6C03"/>
                </a:solidFill>
                <a:latin typeface="思源黑体 CN Medium" panose="020B0500000000000000" charset="-122"/>
                <a:ea typeface="思源黑体 CN Medium" panose="020B0500000000000000" charset="-122"/>
                <a:sym typeface="+mn-ea"/>
              </a:rPr>
              <a:t>任务二 </a:t>
            </a:r>
            <a:r>
              <a:rPr lang="en-US" altLang="zh-CN" sz="2800" dirty="0">
                <a:solidFill>
                  <a:srgbClr val="5D6C03"/>
                </a:solidFill>
                <a:latin typeface="思源黑体 CN Medium" panose="020B0500000000000000" charset="-122"/>
                <a:ea typeface="思源黑体 CN Medium" panose="020B0500000000000000" charset="-122"/>
                <a:sym typeface="+mn-ea"/>
              </a:rPr>
              <a:t> </a:t>
            </a:r>
            <a:r>
              <a:rPr lang="zh-CN" altLang="en-US" sz="2800" dirty="0">
                <a:solidFill>
                  <a:srgbClr val="5D6C03"/>
                </a:solidFill>
                <a:latin typeface="思源黑体 CN Medium" panose="020B0500000000000000" charset="-122"/>
                <a:ea typeface="思源黑体 CN Medium" panose="020B0500000000000000" charset="-122"/>
                <a:sym typeface="+mn-ea"/>
              </a:rPr>
              <a:t>视路</a:t>
            </a:r>
            <a:endParaRPr lang="zh-CN" altLang="en-US" sz="2800" dirty="0">
              <a:solidFill>
                <a:srgbClr val="5D6C03"/>
              </a:solidFill>
              <a:latin typeface="思源黑体 CN Medium" panose="020B0500000000000000" charset="-122"/>
              <a:ea typeface="思源黑体 CN Medium" panose="020B0500000000000000" charset="-122"/>
              <a:sym typeface="+mn-ea"/>
            </a:endParaRPr>
          </a:p>
        </p:txBody>
      </p:sp>
      <p:sp>
        <p:nvSpPr>
          <p:cNvPr id="31" name="椭圆 30"/>
          <p:cNvSpPr/>
          <p:nvPr/>
        </p:nvSpPr>
        <p:spPr>
          <a:xfrm>
            <a:off x="7518400" y="462915"/>
            <a:ext cx="247015" cy="250190"/>
          </a:xfrm>
          <a:prstGeom prst="ellipse">
            <a:avLst/>
          </a:prstGeom>
          <a:solidFill>
            <a:srgbClr val="5D6C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rgbClr val="908347"/>
              </a:solidFill>
              <a:latin typeface="字魂24号-镇魂手书" panose="00000500000000000000" charset="-122"/>
              <a:ea typeface="字魂24号-镇魂手书" panose="00000500000000000000" charset="-122"/>
            </a:endParaRPr>
          </a:p>
        </p:txBody>
      </p:sp>
      <p:sp>
        <p:nvSpPr>
          <p:cNvPr id="32" name="椭圆 31"/>
          <p:cNvSpPr/>
          <p:nvPr/>
        </p:nvSpPr>
        <p:spPr>
          <a:xfrm>
            <a:off x="4408805" y="462915"/>
            <a:ext cx="247015" cy="250190"/>
          </a:xfrm>
          <a:prstGeom prst="ellipse">
            <a:avLst/>
          </a:prstGeom>
          <a:solidFill>
            <a:srgbClr val="5D6C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rgbClr val="908347"/>
              </a:solidFill>
              <a:latin typeface="字魂24号-镇魂手书" panose="00000500000000000000" charset="-122"/>
              <a:ea typeface="字魂24号-镇魂手书" panose="00000500000000000000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 rot="0">
            <a:off x="0" y="1414064"/>
            <a:ext cx="12192000" cy="4952849"/>
            <a:chOff x="7543" y="2086"/>
            <a:chExt cx="6857" cy="4563"/>
          </a:xfrm>
        </p:grpSpPr>
        <p:sp>
          <p:nvSpPr>
            <p:cNvPr id="37" name="矩形 36"/>
            <p:cNvSpPr/>
            <p:nvPr/>
          </p:nvSpPr>
          <p:spPr>
            <a:xfrm>
              <a:off x="7543" y="2086"/>
              <a:ext cx="6857" cy="4563"/>
            </a:xfrm>
            <a:prstGeom prst="rect">
              <a:avLst/>
            </a:prstGeom>
            <a:solidFill>
              <a:srgbClr val="5D6C03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39" name="矩形 38"/>
            <p:cNvSpPr/>
            <p:nvPr/>
          </p:nvSpPr>
          <p:spPr>
            <a:xfrm>
              <a:off x="7951" y="2411"/>
              <a:ext cx="6032" cy="391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indent="508000" algn="just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extLst>
                  <a:ext uri="{35155182-B16C-46BC-9424-99874614C6A1}">
                    <wpsdc:indentchars xmlns:wpsdc="http://www.wps.cn/officeDocument/2017/drawingmlCustomData" val="200" checksum="282533468"/>
                  </a:ext>
                </a:extLst>
              </a:pPr>
              <a:r>
                <a:rPr lang="zh-CN" altLang="en-US" sz="2000" dirty="0">
                  <a:solidFill>
                    <a:schemeClr val="bg1"/>
                  </a:solidFill>
                  <a:uFillTx/>
                  <a:latin typeface="Source Han Sans CN Normal" panose="020B0500000000000000" charset="-122"/>
                  <a:ea typeface="思源黑体 CN Normal" panose="020B0500000000000000" charset="-122"/>
                  <a:sym typeface="+mn-ea"/>
                </a:rPr>
                <a:t>视神经是中枢神经系统的一部分，从视盘起全长约40mm。按其部位划分为眼内段、眶内段、管内段及颅内段四部分。视神经外由视神经鞘膜包裹，此鞘膜是三层脑膜的延续。鞘膜间隙与颅内同名间隙连通，有脑脊液填充。当颅内压升高时，常发生视神经乳头水肿。</a:t>
              </a:r>
              <a:endParaRPr lang="zh-CN" altLang="en-US" sz="2000" dirty="0">
                <a:solidFill>
                  <a:schemeClr val="bg1"/>
                </a:solidFill>
                <a:uFillTx/>
                <a:latin typeface="Source Han Sans CN Normal" panose="020B0500000000000000" charset="-122"/>
                <a:ea typeface="思源黑体 CN Normal" panose="020B0500000000000000" charset="-122"/>
                <a:sym typeface="+mn-ea"/>
              </a:endParaRPr>
            </a:p>
            <a:p>
              <a:pPr indent="508000" algn="just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extLst>
                  <a:ext uri="{35155182-B16C-46BC-9424-99874614C6A1}">
                    <wpsdc:indentchars xmlns:wpsdc="http://www.wps.cn/officeDocument/2017/drawingmlCustomData" val="200" checksum="282533468"/>
                  </a:ext>
                </a:extLst>
              </a:pPr>
              <a:r>
                <a:rPr lang="zh-CN" altLang="en-US" sz="2000" dirty="0">
                  <a:solidFill>
                    <a:schemeClr val="bg1"/>
                  </a:solidFill>
                  <a:uFillTx/>
                  <a:latin typeface="Source Han Sans CN Normal" panose="020B0500000000000000" charset="-122"/>
                  <a:ea typeface="思源黑体 CN Normal" panose="020B0500000000000000" charset="-122"/>
                  <a:sym typeface="+mn-ea"/>
                </a:rPr>
                <a:t>眼内段是从视盘开始，神经节细胞的轴突组成神经纤维，成束穿过巩膜筛板出眼球，长约1mm。管内段即视神经通过颅骨视神经管的部分，长6～10mm，鞘膜与骨膜紧密相连，以固定视神经。颅内段为视神经出视神经骨管后，进入颅内到达视交叉前脚的部分，约为10mm。视路各部的神经纤维排列极有规律，因此，当视路不同部位受损，则出现相应的视野改变，表现为特定的视野异常，这种改变对眼底病及颅内占位性病变的定位诊断有很大意义。因此，检出这些视野缺损的特征性改变，对中枢神经系统病变的定位诊断具有重要意义。</a:t>
              </a:r>
              <a:endParaRPr lang="zh-CN" altLang="en-US" sz="2000" dirty="0">
                <a:solidFill>
                  <a:schemeClr val="bg1"/>
                </a:solidFill>
                <a:uFillTx/>
                <a:latin typeface="Source Han Sans CN Normal" panose="020B0500000000000000" charset="-122"/>
                <a:ea typeface="思源黑体 CN Normal" panose="020B0500000000000000" charset="-122"/>
                <a:sym typeface="+mn-ea"/>
              </a:endParaRPr>
            </a:p>
          </p:txBody>
        </p:sp>
      </p:grpSp>
    </p:spTree>
    <p:custDataLst>
      <p:tags r:id="rId1"/>
    </p:custDataLst>
  </p:cSld>
  <p:clrMapOvr>
    <a:masterClrMapping/>
  </p:clrMapOvr>
  <p:transition advTm="2000">
    <p:wedg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图形"/>
          <p:cNvSpPr txBox="1"/>
          <p:nvPr/>
        </p:nvSpPr>
        <p:spPr>
          <a:xfrm>
            <a:off x="1149985" y="2956560"/>
            <a:ext cx="9892030" cy="2584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defRPr/>
            </a:pPr>
            <a:r>
              <a:rPr lang="zh-CN" altLang="en-US" dirty="0">
                <a:latin typeface="Microsoft YaHei Normal" charset="0"/>
                <a:ea typeface="思源黑体 CN Normal" panose="020B0500000000000000" charset="-122"/>
                <a:cs typeface="Microsoft YaHei Normal" charset="0"/>
                <a:sym typeface="+mn-lt"/>
              </a:rPr>
              <a:t>眼睑（eyelids）覆盖于眼球表面，分上睑和下睑，上、下睑缘间的裂隙称睑裂。睑裂内外联结处分别称内眦和外眦，内眦处有一小的肉样隆起称泪阜，为变态的皮肤组织。眼睑游离缘称睑缘，睑缘分为前唇和后唇。两唇间有一条灰色线，为皮肤与结膜的交界处。灰线与后唇之间有一排细孔，为睑板腺的开口。上下睑缘的内侧端各有一乳头状突起，其上有一小孔称泪点。眼睑的主要生理功能是保护眼球，避免直接损伤眼球表面，保持角膜光泽，清除结膜囊灰尘及细菌。眼睑瞬目运动可使泪液润湿角膜。眼睑的感觉由三叉神经第1 支和第2 支支配（图1-4）。</a:t>
            </a:r>
            <a:endParaRPr lang="zh-CN" altLang="en-US" dirty="0">
              <a:latin typeface="Microsoft YaHei Normal" charset="0"/>
              <a:ea typeface="思源黑体 CN Normal" panose="020B0500000000000000" charset="-122"/>
              <a:cs typeface="Microsoft YaHei Normal" charset="0"/>
              <a:sym typeface="+mn-lt"/>
            </a:endParaRPr>
          </a:p>
        </p:txBody>
      </p:sp>
      <p:sp>
        <p:nvSpPr>
          <p:cNvPr id="8" name="图形"/>
          <p:cNvSpPr/>
          <p:nvPr/>
        </p:nvSpPr>
        <p:spPr>
          <a:xfrm>
            <a:off x="1149985" y="2149475"/>
            <a:ext cx="2679065" cy="490855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>
                <a:solidFill>
                  <a:schemeClr val="bg1"/>
                </a:solidFill>
                <a:latin typeface="思源黑体 CN Medium" panose="020B0500000000000000" charset="-122"/>
                <a:ea typeface="思源黑体 CN Medium" panose="020B0500000000000000" charset="-122"/>
                <a:cs typeface="思源黑体 CN Normal" panose="020B0500000000000000" charset="-122"/>
                <a:sym typeface="+mn-ea"/>
              </a:rPr>
              <a:t>一、眼睑</a:t>
            </a:r>
            <a:endParaRPr lang="zh-CN" altLang="en-US" sz="2400">
              <a:solidFill>
                <a:schemeClr val="bg1"/>
              </a:solidFill>
              <a:latin typeface="思源黑体 CN Medium" panose="020B0500000000000000" charset="-122"/>
              <a:ea typeface="思源黑体 CN Medium" panose="020B0500000000000000" charset="-122"/>
              <a:cs typeface="思源黑体 CN Normal" panose="020B0500000000000000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292860" y="787400"/>
            <a:ext cx="673481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b="1">
                <a:latin typeface="Microsoft YaHei Bold" panose="020B0503020204020204" charset="-122"/>
                <a:ea typeface="Microsoft YaHei Bold" panose="020B0503020204020204" charset="-122"/>
                <a:cs typeface="Microsoft YaHei Bold" panose="020B0503020204020204" charset="-122"/>
              </a:rPr>
              <a:t>任务三 眼附属器的应用解剖和生理</a:t>
            </a:r>
            <a:endParaRPr lang="zh-CN" altLang="en-US" sz="2800" b="1">
              <a:latin typeface="Microsoft YaHei Bold" panose="020B0503020204020204" charset="-122"/>
              <a:ea typeface="Microsoft YaHei Bold" panose="020B0503020204020204" charset="-122"/>
              <a:cs typeface="Microsoft YaHei Bold" panose="020B0503020204020204" charset="-122"/>
            </a:endParaRPr>
          </a:p>
        </p:txBody>
      </p:sp>
    </p:spTree>
    <p:custDataLst>
      <p:tags r:id="rId1"/>
    </p:custDataLst>
  </p:cSld>
  <p:clrMapOvr>
    <a:masterClrMapping/>
  </p:clrMapOvr>
  <p:transition advTm="2000">
    <p:split orient="vert" dir="in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998085" y="963930"/>
            <a:ext cx="6369050" cy="4930140"/>
            <a:chOff x="8065" y="1877"/>
            <a:chExt cx="10030" cy="7764"/>
          </a:xfrm>
        </p:grpSpPr>
        <p:sp>
          <p:nvSpPr>
            <p:cNvPr id="18435" name="竖卷形 18435"/>
            <p:cNvSpPr/>
            <p:nvPr/>
          </p:nvSpPr>
          <p:spPr>
            <a:xfrm rot="10800000">
              <a:off x="8065" y="1877"/>
              <a:ext cx="10030" cy="7765"/>
            </a:xfrm>
            <a:prstGeom prst="verticalScroll">
              <a:avLst>
                <a:gd name="adj" fmla="val 12500"/>
              </a:avLst>
            </a:pr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 anchorCtr="0"/>
            <a:p>
              <a:endParaRPr lang="zh-CN" altLang="en-US">
                <a:latin typeface="Arial" panose="020B0604020202020204" pitchFamily="34" charset="0"/>
                <a:ea typeface="宋体" pitchFamily="2" charset="-122"/>
              </a:endParaRPr>
            </a:p>
          </p:txBody>
        </p:sp>
        <p:sp>
          <p:nvSpPr>
            <p:cNvPr id="18436" name="文本框 18436"/>
            <p:cNvSpPr txBox="1"/>
            <p:nvPr/>
          </p:nvSpPr>
          <p:spPr>
            <a:xfrm>
              <a:off x="9356" y="2469"/>
              <a:ext cx="7447" cy="586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pPr>
                <a:lnSpc>
                  <a:spcPct val="100000"/>
                </a:lnSpc>
              </a:pPr>
              <a:r>
                <a:rPr lang="zh-CN" altLang="en-US" sz="2000" b="1" dirty="0">
                  <a:latin typeface="Microsoft YaHei Bold" panose="020B0503020204020204" charset="-122"/>
                  <a:ea typeface="Microsoft YaHei Bold" panose="020B0503020204020204" charset="-122"/>
                  <a:sym typeface="宋体" pitchFamily="2" charset="-122"/>
                </a:rPr>
                <a:t>知识卡片</a:t>
              </a:r>
              <a:endParaRPr lang="zh-CN" altLang="en-US" sz="2000" b="1" dirty="0">
                <a:latin typeface="Microsoft YaHei Bold" panose="020B0503020204020204" charset="-122"/>
                <a:ea typeface="Microsoft YaHei Bold" panose="020B0503020204020204" charset="-122"/>
                <a:sym typeface="宋体" pitchFamily="2" charset="-122"/>
              </a:endParaRPr>
            </a:p>
            <a:p>
              <a:pPr indent="457200" algn="just" fontAlgn="auto">
                <a:lnSpc>
                  <a:spcPct val="150000"/>
                </a:lnSpc>
                <a:extLst>
                  <a:ext uri="{35155182-B16C-46BC-9424-99874614C6A1}">
                    <wpsdc:indentchars xmlns:wpsdc="http://www.wps.cn/officeDocument/2017/drawingmlCustomData" val="200" checksum="59296752"/>
                  </a:ext>
                </a:extLst>
              </a:pPr>
              <a:r>
                <a:rPr lang="zh-CN" altLang="en-US" dirty="0">
                  <a:latin typeface="报隶-简" panose="02010600040101010101" charset="-122"/>
                  <a:ea typeface="报隶-简" panose="02010600040101010101" charset="-122"/>
                  <a:cs typeface="报隶-简" panose="02010600040101010101" charset="-122"/>
                  <a:sym typeface="宋体" pitchFamily="2" charset="-122"/>
                </a:rPr>
                <a:t>视觉的成长人类视觉的能力在很大程度上是通过后天的经验获得的，新生儿的视觉只能追随较大的物体，较大的婴儿才能注意到小物体或物体的细部特征。婴儿在最初生活的几年里视觉功能十分脆弱，很容易受到异常视觉条件的影响。双眼视觉的关键期从出生后几个月开始，一直延续至</a:t>
              </a:r>
              <a:r>
                <a:rPr lang="en-US" altLang="zh-CN" dirty="0">
                  <a:latin typeface="报隶-简" panose="02010600040101010101" charset="-122"/>
                  <a:ea typeface="报隶-简" panose="02010600040101010101" charset="-122"/>
                  <a:cs typeface="报隶-简" panose="02010600040101010101" charset="-122"/>
                  <a:sym typeface="宋体" pitchFamily="2" charset="-122"/>
                </a:rPr>
                <a:t>12</a:t>
              </a:r>
              <a:r>
                <a:rPr lang="zh-CN" altLang="en-US" dirty="0">
                  <a:latin typeface="报隶-简" panose="02010600040101010101" charset="-122"/>
                  <a:ea typeface="报隶-简" panose="02010600040101010101" charset="-122"/>
                  <a:cs typeface="报隶-简" panose="02010600040101010101" charset="-122"/>
                  <a:sym typeface="宋体" pitchFamily="2" charset="-122"/>
                </a:rPr>
                <a:t>岁左右，而可塑性高峰期在</a:t>
              </a:r>
              <a:r>
                <a:rPr lang="en-US" altLang="zh-CN" dirty="0">
                  <a:latin typeface="报隶-简" panose="02010600040101010101" charset="-122"/>
                  <a:ea typeface="报隶-简" panose="02010600040101010101" charset="-122"/>
                  <a:cs typeface="报隶-简" panose="02010600040101010101" charset="-122"/>
                  <a:sym typeface="宋体" pitchFamily="2" charset="-122"/>
                </a:rPr>
                <a:t>2</a:t>
              </a:r>
              <a:r>
                <a:rPr lang="zh-CN" altLang="en-US" dirty="0">
                  <a:latin typeface="报隶-简" panose="02010600040101010101" charset="-122"/>
                  <a:ea typeface="报隶-简" panose="02010600040101010101" charset="-122"/>
                  <a:cs typeface="报隶-简" panose="02010600040101010101" charset="-122"/>
                  <a:sym typeface="宋体" pitchFamily="2" charset="-122"/>
                </a:rPr>
                <a:t>岁左右。</a:t>
              </a:r>
              <a:endParaRPr lang="zh-CN" altLang="en-US" dirty="0">
                <a:latin typeface="报隶-简" panose="02010600040101010101" charset="-122"/>
                <a:ea typeface="报隶-简" panose="02010600040101010101" charset="-122"/>
                <a:cs typeface="报隶-简" panose="02010600040101010101" charset="-122"/>
                <a:sym typeface="宋体" pitchFamily="2" charset="-122"/>
              </a:endParaRPr>
            </a:p>
          </p:txBody>
        </p:sp>
      </p:grpSp>
      <p:pic>
        <p:nvPicPr>
          <p:cNvPr id="18456" name="图片 18456" descr="图1-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92555" y="2010410"/>
            <a:ext cx="3390900" cy="2837180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2"/>
    </p:custDataLst>
  </p:cSld>
  <p:clrMapOvr>
    <a:masterClrMapping/>
  </p:clrMapOvr>
  <p:transition advTm="2000">
    <p:diamond/>
  </p:transition>
  <p:timing>
    <p:tnLst>
      <p:par>
        <p:cTn id="1" dur="indefinite" restart="never" fill="hold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3" name="图片 42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49" t="76503" r="62716"/>
          <a:stretch>
            <a:fillRect/>
          </a:stretch>
        </p:blipFill>
        <p:spPr>
          <a:xfrm>
            <a:off x="3989070" y="3292475"/>
            <a:ext cx="4084320" cy="3411220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1713230" y="1777365"/>
            <a:ext cx="2673350" cy="1891030"/>
            <a:chOff x="2698" y="2761"/>
            <a:chExt cx="4210" cy="2978"/>
          </a:xfrm>
        </p:grpSpPr>
        <p:grpSp>
          <p:nvGrpSpPr>
            <p:cNvPr id="47" name="组合 46"/>
            <p:cNvGrpSpPr/>
            <p:nvPr/>
          </p:nvGrpSpPr>
          <p:grpSpPr>
            <a:xfrm>
              <a:off x="4803" y="2761"/>
              <a:ext cx="1003" cy="1003"/>
              <a:chOff x="3050143" y="1753226"/>
              <a:chExt cx="636802" cy="636802"/>
            </a:xfrm>
          </p:grpSpPr>
          <p:sp>
            <p:nvSpPr>
              <p:cNvPr id="6" name="椭圆 32"/>
              <p:cNvSpPr/>
              <p:nvPr/>
            </p:nvSpPr>
            <p:spPr>
              <a:xfrm>
                <a:off x="3050143" y="1753226"/>
                <a:ext cx="636802" cy="636802"/>
              </a:xfrm>
              <a:prstGeom prst="ellipse">
                <a:avLst/>
              </a:prstGeom>
              <a:solidFill>
                <a:srgbClr val="00848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字魂8号-珍珠奶茶体" panose="00000500000000000000" pitchFamily="2" charset="-122"/>
                  <a:ea typeface="字魂58号-创中黑" panose="00000500000000000000" pitchFamily="2" charset="-122"/>
                  <a:sym typeface="字魂8号-珍珠奶茶体" panose="00000500000000000000" pitchFamily="2" charset="-122"/>
                </a:endParaRPr>
              </a:p>
            </p:txBody>
          </p:sp>
          <p:pic>
            <p:nvPicPr>
              <p:cNvPr id="7" name="图形 44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3184626" y="1897093"/>
                <a:ext cx="367835" cy="349068"/>
              </a:xfrm>
              <a:prstGeom prst="rect">
                <a:avLst/>
              </a:prstGeom>
            </p:spPr>
          </p:pic>
        </p:grpSp>
        <p:grpSp>
          <p:nvGrpSpPr>
            <p:cNvPr id="31" name="组合 30"/>
            <p:cNvGrpSpPr/>
            <p:nvPr/>
          </p:nvGrpSpPr>
          <p:grpSpPr>
            <a:xfrm>
              <a:off x="2698" y="3741"/>
              <a:ext cx="4210" cy="1999"/>
              <a:chOff x="1159163" y="3832735"/>
              <a:chExt cx="2673419" cy="1269329"/>
            </a:xfrm>
          </p:grpSpPr>
          <p:sp>
            <p:nvSpPr>
              <p:cNvPr id="32" name="íślîḑé"/>
              <p:cNvSpPr/>
              <p:nvPr/>
            </p:nvSpPr>
            <p:spPr bwMode="auto">
              <a:xfrm>
                <a:off x="1159163" y="4287280"/>
                <a:ext cx="2673419" cy="81478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60000"/>
                  </a:lnSpc>
                </a:pPr>
                <a:r>
                  <a:rPr lang="zh-CN" altLang="en-US" sz="1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字魂8号-珍珠奶茶体" panose="00000500000000000000" pitchFamily="2" charset="-122"/>
                    <a:ea typeface="字魂58号-创中黑" panose="00000500000000000000" pitchFamily="2" charset="-122"/>
                    <a:sym typeface="字魂8号-珍珠奶茶体" panose="00000500000000000000" pitchFamily="2" charset="-122"/>
                  </a:rPr>
                  <a:t>为疏松结缔组织和少量脂肪。</a:t>
                </a:r>
                <a:endPara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魂8号-珍珠奶茶体" panose="00000500000000000000" pitchFamily="2" charset="-122"/>
                  <a:ea typeface="字魂58号-创中黑" panose="00000500000000000000" pitchFamily="2" charset="-122"/>
                  <a:sym typeface="字魂8号-珍珠奶茶体" panose="00000500000000000000" pitchFamily="2" charset="-122"/>
                </a:endParaRPr>
              </a:p>
            </p:txBody>
          </p:sp>
          <p:sp>
            <p:nvSpPr>
              <p:cNvPr id="33" name="íṣ1îďe"/>
              <p:cNvSpPr txBox="1"/>
              <p:nvPr/>
            </p:nvSpPr>
            <p:spPr bwMode="auto">
              <a:xfrm>
                <a:off x="1159163" y="3832735"/>
                <a:ext cx="2673419" cy="45454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zh-CN" altLang="en-US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字魂8号-珍珠奶茶体" panose="00000500000000000000" pitchFamily="2" charset="-122"/>
                    <a:ea typeface="字魂58号-创中黑" panose="00000500000000000000" pitchFamily="2" charset="-122"/>
                    <a:sym typeface="字魂8号-珍珠奶茶体" panose="00000500000000000000" pitchFamily="2" charset="-122"/>
                  </a:rPr>
                  <a:t>2. 皮下组织层</a:t>
                </a:r>
                <a:endPara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魂8号-珍珠奶茶体" panose="00000500000000000000" pitchFamily="2" charset="-122"/>
                  <a:ea typeface="字魂58号-创中黑" panose="00000500000000000000" pitchFamily="2" charset="-122"/>
                  <a:sym typeface="字魂8号-珍珠奶茶体" panose="00000500000000000000" pitchFamily="2" charset="-122"/>
                </a:endParaRPr>
              </a:p>
            </p:txBody>
          </p:sp>
        </p:grpSp>
      </p:grpSp>
      <p:grpSp>
        <p:nvGrpSpPr>
          <p:cNvPr id="2" name="组合 1"/>
          <p:cNvGrpSpPr/>
          <p:nvPr/>
        </p:nvGrpSpPr>
        <p:grpSpPr>
          <a:xfrm>
            <a:off x="695325" y="3879850"/>
            <a:ext cx="2673350" cy="1950085"/>
            <a:chOff x="1095" y="6072"/>
            <a:chExt cx="4210" cy="3071"/>
          </a:xfrm>
        </p:grpSpPr>
        <p:grpSp>
          <p:nvGrpSpPr>
            <p:cNvPr id="48" name="组合 47"/>
            <p:cNvGrpSpPr/>
            <p:nvPr/>
          </p:nvGrpSpPr>
          <p:grpSpPr>
            <a:xfrm>
              <a:off x="2903" y="6072"/>
              <a:ext cx="1003" cy="1003"/>
              <a:chOff x="1843130" y="3855486"/>
              <a:chExt cx="636802" cy="636802"/>
            </a:xfrm>
          </p:grpSpPr>
          <p:sp>
            <p:nvSpPr>
              <p:cNvPr id="13" name="椭圆 12"/>
              <p:cNvSpPr/>
              <p:nvPr/>
            </p:nvSpPr>
            <p:spPr>
              <a:xfrm>
                <a:off x="1843130" y="3855486"/>
                <a:ext cx="636802" cy="636802"/>
              </a:xfrm>
              <a:prstGeom prst="ellipse">
                <a:avLst/>
              </a:prstGeom>
              <a:solidFill>
                <a:srgbClr val="00848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字魂8号-珍珠奶茶体" panose="00000500000000000000" pitchFamily="2" charset="-122"/>
                  <a:ea typeface="字魂58号-创中黑" panose="00000500000000000000" pitchFamily="2" charset="-122"/>
                  <a:sym typeface="字魂8号-珍珠奶茶体" panose="00000500000000000000" pitchFamily="2" charset="-122"/>
                </a:endParaRPr>
              </a:p>
            </p:txBody>
          </p:sp>
          <p:pic>
            <p:nvPicPr>
              <p:cNvPr id="15" name="图形 51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986118" y="3999798"/>
                <a:ext cx="330279" cy="383949"/>
              </a:xfrm>
              <a:prstGeom prst="rect">
                <a:avLst/>
              </a:prstGeom>
            </p:spPr>
          </p:pic>
        </p:grpSp>
        <p:grpSp>
          <p:nvGrpSpPr>
            <p:cNvPr id="34" name="组合 33"/>
            <p:cNvGrpSpPr/>
            <p:nvPr/>
          </p:nvGrpSpPr>
          <p:grpSpPr>
            <a:xfrm>
              <a:off x="1095" y="7145"/>
              <a:ext cx="4210" cy="1999"/>
              <a:chOff x="1159163" y="3832735"/>
              <a:chExt cx="2673419" cy="1269329"/>
            </a:xfrm>
          </p:grpSpPr>
          <p:sp>
            <p:nvSpPr>
              <p:cNvPr id="35" name="íślîḑé"/>
              <p:cNvSpPr/>
              <p:nvPr/>
            </p:nvSpPr>
            <p:spPr bwMode="auto">
              <a:xfrm>
                <a:off x="1159163" y="4287280"/>
                <a:ext cx="2673419" cy="81478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00000"/>
                  </a:lnSpc>
                </a:pPr>
                <a:r>
                  <a:rPr lang="zh-CN" altLang="en-US" sz="1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字魂8号-珍珠奶茶体" panose="00000500000000000000" pitchFamily="2" charset="-122"/>
                    <a:ea typeface="字魂58号-创中黑" panose="00000500000000000000" pitchFamily="2" charset="-122"/>
                    <a:sym typeface="字魂8号-珍珠奶茶体" panose="00000500000000000000" pitchFamily="2" charset="-122"/>
                  </a:rPr>
                  <a:t>是人体最薄的皮肤之一，易形成皱褶，有利于眼睑的开闭活动。</a:t>
                </a:r>
                <a:endPara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魂8号-珍珠奶茶体" panose="00000500000000000000" pitchFamily="2" charset="-122"/>
                  <a:ea typeface="字魂58号-创中黑" panose="00000500000000000000" pitchFamily="2" charset="-122"/>
                  <a:sym typeface="字魂8号-珍珠奶茶体" panose="00000500000000000000" pitchFamily="2" charset="-122"/>
                </a:endParaRPr>
              </a:p>
            </p:txBody>
          </p:sp>
          <p:sp>
            <p:nvSpPr>
              <p:cNvPr id="36" name="íṣ1îďe"/>
              <p:cNvSpPr txBox="1"/>
              <p:nvPr/>
            </p:nvSpPr>
            <p:spPr bwMode="auto">
              <a:xfrm>
                <a:off x="1159163" y="3832735"/>
                <a:ext cx="2673419" cy="45454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zh-CN" altLang="en-US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字魂8号-珍珠奶茶体" panose="00000500000000000000" pitchFamily="2" charset="-122"/>
                    <a:ea typeface="字魂58号-创中黑" panose="00000500000000000000" pitchFamily="2" charset="-122"/>
                    <a:sym typeface="字魂8号-珍珠奶茶体" panose="00000500000000000000" pitchFamily="2" charset="-122"/>
                  </a:rPr>
                  <a:t>1. 皮肤层</a:t>
                </a:r>
                <a:endPara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魂8号-珍珠奶茶体" panose="00000500000000000000" pitchFamily="2" charset="-122"/>
                  <a:ea typeface="字魂58号-创中黑" panose="00000500000000000000" pitchFamily="2" charset="-122"/>
                  <a:sym typeface="字魂8号-珍珠奶茶体" panose="00000500000000000000" pitchFamily="2" charset="-122"/>
                </a:endParaRPr>
              </a:p>
            </p:txBody>
          </p:sp>
        </p:grpSp>
      </p:grpSp>
      <p:grpSp>
        <p:nvGrpSpPr>
          <p:cNvPr id="5" name="组合 4"/>
          <p:cNvGrpSpPr/>
          <p:nvPr/>
        </p:nvGrpSpPr>
        <p:grpSpPr>
          <a:xfrm>
            <a:off x="7775575" y="1783080"/>
            <a:ext cx="3672840" cy="2734310"/>
            <a:chOff x="12245" y="2770"/>
            <a:chExt cx="5784" cy="4306"/>
          </a:xfrm>
        </p:grpSpPr>
        <p:grpSp>
          <p:nvGrpSpPr>
            <p:cNvPr id="49" name="组合 48"/>
            <p:cNvGrpSpPr/>
            <p:nvPr/>
          </p:nvGrpSpPr>
          <p:grpSpPr>
            <a:xfrm>
              <a:off x="13347" y="2770"/>
              <a:ext cx="1003" cy="1003"/>
              <a:chOff x="8475644" y="1758756"/>
              <a:chExt cx="636802" cy="636802"/>
            </a:xfrm>
          </p:grpSpPr>
          <p:sp>
            <p:nvSpPr>
              <p:cNvPr id="18" name="椭圆 39"/>
              <p:cNvSpPr/>
              <p:nvPr/>
            </p:nvSpPr>
            <p:spPr>
              <a:xfrm>
                <a:off x="8475644" y="1758756"/>
                <a:ext cx="636802" cy="636802"/>
              </a:xfrm>
              <a:prstGeom prst="ellipse">
                <a:avLst/>
              </a:prstGeom>
              <a:solidFill>
                <a:srgbClr val="00848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字魂8号-珍珠奶茶体" panose="00000500000000000000" pitchFamily="2" charset="-122"/>
                  <a:ea typeface="字魂58号-创中黑" panose="00000500000000000000" pitchFamily="2" charset="-122"/>
                  <a:sym typeface="字魂8号-珍珠奶茶体" panose="00000500000000000000" pitchFamily="2" charset="-122"/>
                </a:endParaRPr>
              </a:p>
            </p:txBody>
          </p:sp>
          <p:pic>
            <p:nvPicPr>
              <p:cNvPr id="19" name="图形 52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8600810" y="1884296"/>
                <a:ext cx="400636" cy="361865"/>
              </a:xfrm>
              <a:prstGeom prst="rect">
                <a:avLst/>
              </a:prstGeom>
            </p:spPr>
          </p:pic>
        </p:grpSp>
        <p:grpSp>
          <p:nvGrpSpPr>
            <p:cNvPr id="37" name="组合 36"/>
            <p:cNvGrpSpPr/>
            <p:nvPr/>
          </p:nvGrpSpPr>
          <p:grpSpPr>
            <a:xfrm>
              <a:off x="12245" y="3862"/>
              <a:ext cx="5784" cy="3214"/>
              <a:chOff x="1159163" y="3832735"/>
              <a:chExt cx="3672935" cy="2040832"/>
            </a:xfrm>
          </p:grpSpPr>
          <p:sp>
            <p:nvSpPr>
              <p:cNvPr id="38" name="íślîḑé"/>
              <p:cNvSpPr/>
              <p:nvPr/>
            </p:nvSpPr>
            <p:spPr bwMode="auto">
              <a:xfrm>
                <a:off x="1464606" y="4287382"/>
                <a:ext cx="3367492" cy="158618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00000"/>
                  </a:lnSpc>
                </a:pPr>
                <a:r>
                  <a:rPr lang="zh-CN" altLang="en-US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字魂8号-珍珠奶茶体" panose="00000500000000000000" pitchFamily="2" charset="-122"/>
                    <a:ea typeface="字魂58号-创中黑" panose="00000500000000000000" pitchFamily="2" charset="-122"/>
                    <a:sym typeface="字魂8号-珍珠奶茶体" panose="00000500000000000000" pitchFamily="2" charset="-122"/>
                  </a:rPr>
                  <a:t>由致密结缔组织形成的半月状结构，睑板内有若干与睑缘呈垂直方向排列的睑板腺，是全身最大的皮脂腺，开口于睑缘，分泌类脂质，有润滑眼睑、防止泪液外溢的作用。睑板腺被堵塞时，则会引发睑板腺囊肿，称为霰粒肿。睑板为眼睑的支架，具有重要的保护功能。</a:t>
                </a:r>
                <a:endPara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魂8号-珍珠奶茶体" panose="00000500000000000000" pitchFamily="2" charset="-122"/>
                  <a:ea typeface="字魂58号-创中黑" panose="00000500000000000000" pitchFamily="2" charset="-122"/>
                  <a:sym typeface="字魂8号-珍珠奶茶体" panose="00000500000000000000" pitchFamily="2" charset="-122"/>
                </a:endParaRPr>
              </a:p>
            </p:txBody>
          </p:sp>
          <p:sp>
            <p:nvSpPr>
              <p:cNvPr id="39" name="íṣ1îďe"/>
              <p:cNvSpPr txBox="1"/>
              <p:nvPr/>
            </p:nvSpPr>
            <p:spPr bwMode="auto">
              <a:xfrm>
                <a:off x="1159163" y="3832735"/>
                <a:ext cx="2673419" cy="45454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zh-CN" altLang="en-US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字魂8号-珍珠奶茶体" panose="00000500000000000000" pitchFamily="2" charset="-122"/>
                    <a:ea typeface="字魂58号-创中黑" panose="00000500000000000000" pitchFamily="2" charset="-122"/>
                    <a:sym typeface="字魂8号-珍珠奶茶体" panose="00000500000000000000" pitchFamily="2" charset="-122"/>
                  </a:rPr>
                  <a:t>4. 睑板</a:t>
                </a:r>
                <a:endPara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魂8号-珍珠奶茶体" panose="00000500000000000000" pitchFamily="2" charset="-122"/>
                  <a:ea typeface="字魂58号-创中黑" panose="00000500000000000000" pitchFamily="2" charset="-122"/>
                  <a:sym typeface="字魂8号-珍珠奶茶体" panose="00000500000000000000" pitchFamily="2" charset="-122"/>
                </a:endParaRPr>
              </a:p>
            </p:txBody>
          </p:sp>
        </p:grpSp>
      </p:grpSp>
      <p:grpSp>
        <p:nvGrpSpPr>
          <p:cNvPr id="8" name="组合 7"/>
          <p:cNvGrpSpPr/>
          <p:nvPr/>
        </p:nvGrpSpPr>
        <p:grpSpPr>
          <a:xfrm>
            <a:off x="8693785" y="4619625"/>
            <a:ext cx="2673350" cy="1946275"/>
            <a:chOff x="13691" y="6097"/>
            <a:chExt cx="4210" cy="3065"/>
          </a:xfrm>
        </p:grpSpPr>
        <p:grpSp>
          <p:nvGrpSpPr>
            <p:cNvPr id="51" name="组合 50"/>
            <p:cNvGrpSpPr/>
            <p:nvPr/>
          </p:nvGrpSpPr>
          <p:grpSpPr>
            <a:xfrm>
              <a:off x="15295" y="6097"/>
              <a:ext cx="1003" cy="1003"/>
              <a:chOff x="9712068" y="3871354"/>
              <a:chExt cx="636802" cy="636802"/>
            </a:xfrm>
          </p:grpSpPr>
          <p:sp>
            <p:nvSpPr>
              <p:cNvPr id="22" name="椭圆 40"/>
              <p:cNvSpPr/>
              <p:nvPr/>
            </p:nvSpPr>
            <p:spPr>
              <a:xfrm>
                <a:off x="9712068" y="3871354"/>
                <a:ext cx="636802" cy="636802"/>
              </a:xfrm>
              <a:prstGeom prst="ellipse">
                <a:avLst/>
              </a:prstGeom>
              <a:solidFill>
                <a:srgbClr val="00848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字魂8号-珍珠奶茶体" panose="00000500000000000000" pitchFamily="2" charset="-122"/>
                  <a:ea typeface="字魂58号-创中黑" panose="00000500000000000000" pitchFamily="2" charset="-122"/>
                  <a:sym typeface="字魂8号-珍珠奶茶体" panose="00000500000000000000" pitchFamily="2" charset="-122"/>
                </a:endParaRPr>
              </a:p>
            </p:txBody>
          </p:sp>
          <p:pic>
            <p:nvPicPr>
              <p:cNvPr id="23" name="图形 53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9852557" y="3999798"/>
                <a:ext cx="387490" cy="358634"/>
              </a:xfrm>
              <a:prstGeom prst="rect">
                <a:avLst/>
              </a:prstGeom>
            </p:spPr>
          </p:pic>
        </p:grpSp>
        <p:grpSp>
          <p:nvGrpSpPr>
            <p:cNvPr id="40" name="组合 39"/>
            <p:cNvGrpSpPr/>
            <p:nvPr/>
          </p:nvGrpSpPr>
          <p:grpSpPr>
            <a:xfrm>
              <a:off x="13691" y="7164"/>
              <a:ext cx="4210" cy="1999"/>
              <a:chOff x="1159163" y="3832735"/>
              <a:chExt cx="2673419" cy="1269329"/>
            </a:xfrm>
          </p:grpSpPr>
          <p:sp>
            <p:nvSpPr>
              <p:cNvPr id="41" name="íślîḑé"/>
              <p:cNvSpPr/>
              <p:nvPr/>
            </p:nvSpPr>
            <p:spPr bwMode="auto">
              <a:xfrm>
                <a:off x="1159163" y="4287280"/>
                <a:ext cx="2673419" cy="81478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00000"/>
                  </a:lnSpc>
                </a:pPr>
                <a:r>
                  <a:rPr lang="zh-CN" altLang="en-US" sz="1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字魂8号-珍珠奶茶体" panose="00000500000000000000" pitchFamily="2" charset="-122"/>
                    <a:ea typeface="字魂58号-创中黑" panose="00000500000000000000" pitchFamily="2" charset="-122"/>
                    <a:sym typeface="字魂8号-珍珠奶茶体" panose="00000500000000000000" pitchFamily="2" charset="-122"/>
                  </a:rPr>
                  <a:t>为眼睑的内表面，紧贴睑板，透明光滑。</a:t>
                </a:r>
                <a:endPara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魂8号-珍珠奶茶体" panose="00000500000000000000" pitchFamily="2" charset="-122"/>
                  <a:ea typeface="字魂58号-创中黑" panose="00000500000000000000" pitchFamily="2" charset="-122"/>
                  <a:sym typeface="字魂8号-珍珠奶茶体" panose="00000500000000000000" pitchFamily="2" charset="-122"/>
                </a:endParaRPr>
              </a:p>
            </p:txBody>
          </p:sp>
          <p:sp>
            <p:nvSpPr>
              <p:cNvPr id="42" name="íṣ1îďe"/>
              <p:cNvSpPr txBox="1"/>
              <p:nvPr/>
            </p:nvSpPr>
            <p:spPr bwMode="auto">
              <a:xfrm>
                <a:off x="1159163" y="3832735"/>
                <a:ext cx="2673419" cy="45454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zh-CN" altLang="en-US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字魂8号-珍珠奶茶体" panose="00000500000000000000" pitchFamily="2" charset="-122"/>
                    <a:ea typeface="字魂58号-创中黑" panose="00000500000000000000" pitchFamily="2" charset="-122"/>
                    <a:sym typeface="字魂8号-珍珠奶茶体" panose="00000500000000000000" pitchFamily="2" charset="-122"/>
                  </a:rPr>
                  <a:t>5. 睑结膜</a:t>
                </a:r>
                <a:endPara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魂8号-珍珠奶茶体" panose="00000500000000000000" pitchFamily="2" charset="-122"/>
                  <a:ea typeface="字魂58号-创中黑" panose="00000500000000000000" pitchFamily="2" charset="-122"/>
                  <a:sym typeface="字魂8号-珍珠奶茶体" panose="00000500000000000000" pitchFamily="2" charset="-122"/>
                </a:endParaRPr>
              </a:p>
            </p:txBody>
          </p:sp>
        </p:grpSp>
      </p:grpSp>
      <p:grpSp>
        <p:nvGrpSpPr>
          <p:cNvPr id="4" name="组合 3"/>
          <p:cNvGrpSpPr/>
          <p:nvPr/>
        </p:nvGrpSpPr>
        <p:grpSpPr>
          <a:xfrm>
            <a:off x="4744720" y="1025525"/>
            <a:ext cx="2673350" cy="2266950"/>
            <a:chOff x="7472" y="1577"/>
            <a:chExt cx="4210" cy="3570"/>
          </a:xfrm>
        </p:grpSpPr>
        <p:grpSp>
          <p:nvGrpSpPr>
            <p:cNvPr id="25" name="组合 24"/>
            <p:cNvGrpSpPr/>
            <p:nvPr/>
          </p:nvGrpSpPr>
          <p:grpSpPr>
            <a:xfrm>
              <a:off x="7472" y="2742"/>
              <a:ext cx="4210" cy="2405"/>
              <a:chOff x="1159163" y="3832735"/>
              <a:chExt cx="2673419" cy="1527132"/>
            </a:xfrm>
          </p:grpSpPr>
          <p:sp>
            <p:nvSpPr>
              <p:cNvPr id="26" name="íślîḑé"/>
              <p:cNvSpPr/>
              <p:nvPr/>
            </p:nvSpPr>
            <p:spPr bwMode="auto">
              <a:xfrm>
                <a:off x="1159163" y="4287382"/>
                <a:ext cx="2673419" cy="107248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00000"/>
                  </a:lnSpc>
                </a:pPr>
                <a:r>
                  <a:rPr lang="zh-CN" altLang="en-US" sz="1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字魂8号-珍珠奶茶体" panose="00000500000000000000" pitchFamily="2" charset="-122"/>
                    <a:ea typeface="字魂58号-创中黑" panose="00000500000000000000" pitchFamily="2" charset="-122"/>
                    <a:sym typeface="字魂8号-珍珠奶茶体" panose="00000500000000000000" pitchFamily="2" charset="-122"/>
                  </a:rPr>
                  <a:t>包括眼轮匝肌、提上睑肌和Maller 肌（睑板肌）。眼轮匝肌由面神经支配，司眼睑闭合。</a:t>
                </a:r>
                <a:endPara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魂8号-珍珠奶茶体" panose="00000500000000000000" pitchFamily="2" charset="-122"/>
                  <a:ea typeface="字魂58号-创中黑" panose="00000500000000000000" pitchFamily="2" charset="-122"/>
                  <a:sym typeface="字魂8号-珍珠奶茶体" panose="00000500000000000000" pitchFamily="2" charset="-122"/>
                </a:endParaRPr>
              </a:p>
            </p:txBody>
          </p:sp>
          <p:sp>
            <p:nvSpPr>
              <p:cNvPr id="27" name="íṣ1îďe"/>
              <p:cNvSpPr txBox="1"/>
              <p:nvPr/>
            </p:nvSpPr>
            <p:spPr bwMode="auto">
              <a:xfrm>
                <a:off x="1159163" y="3832735"/>
                <a:ext cx="2673419" cy="45454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zh-CN" altLang="en-US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字魂8号-珍珠奶茶体" panose="00000500000000000000" pitchFamily="2" charset="-122"/>
                    <a:ea typeface="字魂58号-创中黑" panose="00000500000000000000" pitchFamily="2" charset="-122"/>
                    <a:sym typeface="字魂8号-珍珠奶茶体" panose="00000500000000000000" pitchFamily="2" charset="-122"/>
                  </a:rPr>
                  <a:t>3. 肌层</a:t>
                </a:r>
                <a:endPara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魂8号-珍珠奶茶体" panose="00000500000000000000" pitchFamily="2" charset="-122"/>
                  <a:ea typeface="字魂58号-创中黑" panose="00000500000000000000" pitchFamily="2" charset="-122"/>
                  <a:sym typeface="字魂8号-珍珠奶茶体" panose="00000500000000000000" pitchFamily="2" charset="-122"/>
                </a:endParaRPr>
              </a:p>
            </p:txBody>
          </p:sp>
        </p:grpSp>
        <p:grpSp>
          <p:nvGrpSpPr>
            <p:cNvPr id="50" name="组合 49"/>
            <p:cNvGrpSpPr/>
            <p:nvPr/>
          </p:nvGrpSpPr>
          <p:grpSpPr>
            <a:xfrm>
              <a:off x="9032" y="1577"/>
              <a:ext cx="1003" cy="1003"/>
              <a:chOff x="5735419" y="1001242"/>
              <a:chExt cx="636802" cy="636802"/>
            </a:xfrm>
          </p:grpSpPr>
          <p:sp>
            <p:nvSpPr>
              <p:cNvPr id="9" name="椭圆 33"/>
              <p:cNvSpPr/>
              <p:nvPr/>
            </p:nvSpPr>
            <p:spPr>
              <a:xfrm>
                <a:off x="5735419" y="1001242"/>
                <a:ext cx="636802" cy="636802"/>
              </a:xfrm>
              <a:prstGeom prst="ellipse">
                <a:avLst/>
              </a:prstGeom>
              <a:solidFill>
                <a:srgbClr val="00848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字魂8号-珍珠奶茶体" panose="00000500000000000000" pitchFamily="2" charset="-122"/>
                  <a:ea typeface="字魂58号-创中黑" panose="00000500000000000000" pitchFamily="2" charset="-122"/>
                  <a:sym typeface="字魂8号-珍珠奶茶体" panose="00000500000000000000" pitchFamily="2" charset="-122"/>
                </a:endParaRPr>
              </a:p>
            </p:txBody>
          </p:sp>
          <p:grpSp>
            <p:nvGrpSpPr>
              <p:cNvPr id="44" name="组合 45"/>
              <p:cNvGrpSpPr/>
              <p:nvPr/>
            </p:nvGrpSpPr>
            <p:grpSpPr>
              <a:xfrm>
                <a:off x="5917333" y="1065027"/>
                <a:ext cx="327922" cy="381454"/>
                <a:chOff x="10214716" y="2029749"/>
                <a:chExt cx="395354" cy="459895"/>
              </a:xfrm>
              <a:solidFill>
                <a:schemeClr val="bg1"/>
              </a:solidFill>
            </p:grpSpPr>
            <p:sp>
              <p:nvSpPr>
                <p:cNvPr id="45" name="Freeform 5"/>
                <p:cNvSpPr>
                  <a:spLocks noEditPoints="1"/>
                </p:cNvSpPr>
                <p:nvPr/>
              </p:nvSpPr>
              <p:spPr bwMode="auto">
                <a:xfrm>
                  <a:off x="10410425" y="2179423"/>
                  <a:ext cx="199645" cy="302354"/>
                </a:xfrm>
                <a:custGeom>
                  <a:avLst/>
                  <a:gdLst>
                    <a:gd name="T0" fmla="*/ 413 w 863"/>
                    <a:gd name="T1" fmla="*/ 29 h 1307"/>
                    <a:gd name="T2" fmla="*/ 256 w 863"/>
                    <a:gd name="T3" fmla="*/ 280 h 1307"/>
                    <a:gd name="T4" fmla="*/ 137 w 863"/>
                    <a:gd name="T5" fmla="*/ 495 h 1307"/>
                    <a:gd name="T6" fmla="*/ 53 w 863"/>
                    <a:gd name="T7" fmla="*/ 673 h 1307"/>
                    <a:gd name="T8" fmla="*/ 18 w 863"/>
                    <a:gd name="T9" fmla="*/ 769 h 1307"/>
                    <a:gd name="T10" fmla="*/ 2 w 863"/>
                    <a:gd name="T11" fmla="*/ 853 h 1307"/>
                    <a:gd name="T12" fmla="*/ 0 w 863"/>
                    <a:gd name="T13" fmla="*/ 898 h 1307"/>
                    <a:gd name="T14" fmla="*/ 8 w 863"/>
                    <a:gd name="T15" fmla="*/ 962 h 1307"/>
                    <a:gd name="T16" fmla="*/ 26 w 863"/>
                    <a:gd name="T17" fmla="*/ 1025 h 1307"/>
                    <a:gd name="T18" fmla="*/ 52 w 863"/>
                    <a:gd name="T19" fmla="*/ 1081 h 1307"/>
                    <a:gd name="T20" fmla="*/ 85 w 863"/>
                    <a:gd name="T21" fmla="*/ 1134 h 1307"/>
                    <a:gd name="T22" fmla="*/ 125 w 863"/>
                    <a:gd name="T23" fmla="*/ 1180 h 1307"/>
                    <a:gd name="T24" fmla="*/ 174 w 863"/>
                    <a:gd name="T25" fmla="*/ 1221 h 1307"/>
                    <a:gd name="T26" fmla="*/ 225 w 863"/>
                    <a:gd name="T27" fmla="*/ 1254 h 1307"/>
                    <a:gd name="T28" fmla="*/ 283 w 863"/>
                    <a:gd name="T29" fmla="*/ 1282 h 1307"/>
                    <a:gd name="T30" fmla="*/ 344 w 863"/>
                    <a:gd name="T31" fmla="*/ 1298 h 1307"/>
                    <a:gd name="T32" fmla="*/ 408 w 863"/>
                    <a:gd name="T33" fmla="*/ 1306 h 1307"/>
                    <a:gd name="T34" fmla="*/ 453 w 863"/>
                    <a:gd name="T35" fmla="*/ 1306 h 1307"/>
                    <a:gd name="T36" fmla="*/ 517 w 863"/>
                    <a:gd name="T37" fmla="*/ 1298 h 1307"/>
                    <a:gd name="T38" fmla="*/ 580 w 863"/>
                    <a:gd name="T39" fmla="*/ 1282 h 1307"/>
                    <a:gd name="T40" fmla="*/ 636 w 863"/>
                    <a:gd name="T41" fmla="*/ 1254 h 1307"/>
                    <a:gd name="T42" fmla="*/ 689 w 863"/>
                    <a:gd name="T43" fmla="*/ 1221 h 1307"/>
                    <a:gd name="T44" fmla="*/ 736 w 863"/>
                    <a:gd name="T45" fmla="*/ 1180 h 1307"/>
                    <a:gd name="T46" fmla="*/ 777 w 863"/>
                    <a:gd name="T47" fmla="*/ 1134 h 1307"/>
                    <a:gd name="T48" fmla="*/ 811 w 863"/>
                    <a:gd name="T49" fmla="*/ 1081 h 1307"/>
                    <a:gd name="T50" fmla="*/ 837 w 863"/>
                    <a:gd name="T51" fmla="*/ 1025 h 1307"/>
                    <a:gd name="T52" fmla="*/ 855 w 863"/>
                    <a:gd name="T53" fmla="*/ 962 h 1307"/>
                    <a:gd name="T54" fmla="*/ 863 w 863"/>
                    <a:gd name="T55" fmla="*/ 898 h 1307"/>
                    <a:gd name="T56" fmla="*/ 861 w 863"/>
                    <a:gd name="T57" fmla="*/ 853 h 1307"/>
                    <a:gd name="T58" fmla="*/ 843 w 863"/>
                    <a:gd name="T59" fmla="*/ 769 h 1307"/>
                    <a:gd name="T60" fmla="*/ 810 w 863"/>
                    <a:gd name="T61" fmla="*/ 673 h 1307"/>
                    <a:gd name="T62" fmla="*/ 726 w 863"/>
                    <a:gd name="T63" fmla="*/ 495 h 1307"/>
                    <a:gd name="T64" fmla="*/ 607 w 863"/>
                    <a:gd name="T65" fmla="*/ 280 h 1307"/>
                    <a:gd name="T66" fmla="*/ 450 w 863"/>
                    <a:gd name="T67" fmla="*/ 29 h 1307"/>
                    <a:gd name="T68" fmla="*/ 426 w 863"/>
                    <a:gd name="T69" fmla="*/ 1206 h 1307"/>
                    <a:gd name="T70" fmla="*/ 360 w 863"/>
                    <a:gd name="T71" fmla="*/ 1200 h 1307"/>
                    <a:gd name="T72" fmla="*/ 272 w 863"/>
                    <a:gd name="T73" fmla="*/ 1166 h 1307"/>
                    <a:gd name="T74" fmla="*/ 196 w 863"/>
                    <a:gd name="T75" fmla="*/ 1110 h 1307"/>
                    <a:gd name="T76" fmla="*/ 140 w 863"/>
                    <a:gd name="T77" fmla="*/ 1036 h 1307"/>
                    <a:gd name="T78" fmla="*/ 108 w 863"/>
                    <a:gd name="T79" fmla="*/ 946 h 1307"/>
                    <a:gd name="T80" fmla="*/ 101 w 863"/>
                    <a:gd name="T81" fmla="*/ 880 h 1307"/>
                    <a:gd name="T82" fmla="*/ 108 w 863"/>
                    <a:gd name="T83" fmla="*/ 861 h 1307"/>
                    <a:gd name="T84" fmla="*/ 122 w 863"/>
                    <a:gd name="T85" fmla="*/ 848 h 1307"/>
                    <a:gd name="T86" fmla="*/ 137 w 863"/>
                    <a:gd name="T87" fmla="*/ 845 h 1307"/>
                    <a:gd name="T88" fmla="*/ 156 w 863"/>
                    <a:gd name="T89" fmla="*/ 851 h 1307"/>
                    <a:gd name="T90" fmla="*/ 169 w 863"/>
                    <a:gd name="T91" fmla="*/ 867 h 1307"/>
                    <a:gd name="T92" fmla="*/ 172 w 863"/>
                    <a:gd name="T93" fmla="*/ 880 h 1307"/>
                    <a:gd name="T94" fmla="*/ 183 w 863"/>
                    <a:gd name="T95" fmla="*/ 956 h 1307"/>
                    <a:gd name="T96" fmla="*/ 215 w 863"/>
                    <a:gd name="T97" fmla="*/ 1023 h 1307"/>
                    <a:gd name="T98" fmla="*/ 265 w 863"/>
                    <a:gd name="T99" fmla="*/ 1076 h 1307"/>
                    <a:gd name="T100" fmla="*/ 328 w 863"/>
                    <a:gd name="T101" fmla="*/ 1115 h 1307"/>
                    <a:gd name="T102" fmla="*/ 400 w 863"/>
                    <a:gd name="T103" fmla="*/ 1134 h 1307"/>
                    <a:gd name="T104" fmla="*/ 434 w 863"/>
                    <a:gd name="T105" fmla="*/ 1135 h 1307"/>
                    <a:gd name="T106" fmla="*/ 451 w 863"/>
                    <a:gd name="T107" fmla="*/ 1145 h 1307"/>
                    <a:gd name="T108" fmla="*/ 461 w 863"/>
                    <a:gd name="T109" fmla="*/ 1163 h 1307"/>
                    <a:gd name="T110" fmla="*/ 461 w 863"/>
                    <a:gd name="T111" fmla="*/ 1177 h 1307"/>
                    <a:gd name="T112" fmla="*/ 451 w 863"/>
                    <a:gd name="T113" fmla="*/ 1195 h 1307"/>
                    <a:gd name="T114" fmla="*/ 434 w 863"/>
                    <a:gd name="T115" fmla="*/ 1205 h 13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863" h="1307">
                      <a:moveTo>
                        <a:pt x="431" y="0"/>
                      </a:moveTo>
                      <a:lnTo>
                        <a:pt x="431" y="0"/>
                      </a:lnTo>
                      <a:lnTo>
                        <a:pt x="413" y="29"/>
                      </a:lnTo>
                      <a:lnTo>
                        <a:pt x="363" y="104"/>
                      </a:lnTo>
                      <a:lnTo>
                        <a:pt x="294" y="215"/>
                      </a:lnTo>
                      <a:lnTo>
                        <a:pt x="256" y="280"/>
                      </a:lnTo>
                      <a:lnTo>
                        <a:pt x="215" y="349"/>
                      </a:lnTo>
                      <a:lnTo>
                        <a:pt x="175" y="421"/>
                      </a:lnTo>
                      <a:lnTo>
                        <a:pt x="137" y="495"/>
                      </a:lnTo>
                      <a:lnTo>
                        <a:pt x="100" y="567"/>
                      </a:lnTo>
                      <a:lnTo>
                        <a:pt x="68" y="638"/>
                      </a:lnTo>
                      <a:lnTo>
                        <a:pt x="53" y="673"/>
                      </a:lnTo>
                      <a:lnTo>
                        <a:pt x="40" y="707"/>
                      </a:lnTo>
                      <a:lnTo>
                        <a:pt x="28" y="739"/>
                      </a:lnTo>
                      <a:lnTo>
                        <a:pt x="18" y="769"/>
                      </a:lnTo>
                      <a:lnTo>
                        <a:pt x="10" y="798"/>
                      </a:lnTo>
                      <a:lnTo>
                        <a:pt x="5" y="827"/>
                      </a:lnTo>
                      <a:lnTo>
                        <a:pt x="2" y="853"/>
                      </a:lnTo>
                      <a:lnTo>
                        <a:pt x="0" y="875"/>
                      </a:lnTo>
                      <a:lnTo>
                        <a:pt x="0" y="875"/>
                      </a:lnTo>
                      <a:lnTo>
                        <a:pt x="0" y="898"/>
                      </a:lnTo>
                      <a:lnTo>
                        <a:pt x="2" y="920"/>
                      </a:lnTo>
                      <a:lnTo>
                        <a:pt x="5" y="941"/>
                      </a:lnTo>
                      <a:lnTo>
                        <a:pt x="8" y="962"/>
                      </a:lnTo>
                      <a:lnTo>
                        <a:pt x="13" y="983"/>
                      </a:lnTo>
                      <a:lnTo>
                        <a:pt x="19" y="1004"/>
                      </a:lnTo>
                      <a:lnTo>
                        <a:pt x="26" y="1025"/>
                      </a:lnTo>
                      <a:lnTo>
                        <a:pt x="34" y="1044"/>
                      </a:lnTo>
                      <a:lnTo>
                        <a:pt x="42" y="1063"/>
                      </a:lnTo>
                      <a:lnTo>
                        <a:pt x="52" y="1081"/>
                      </a:lnTo>
                      <a:lnTo>
                        <a:pt x="63" y="1099"/>
                      </a:lnTo>
                      <a:lnTo>
                        <a:pt x="74" y="1116"/>
                      </a:lnTo>
                      <a:lnTo>
                        <a:pt x="85" y="1134"/>
                      </a:lnTo>
                      <a:lnTo>
                        <a:pt x="98" y="1150"/>
                      </a:lnTo>
                      <a:lnTo>
                        <a:pt x="111" y="1166"/>
                      </a:lnTo>
                      <a:lnTo>
                        <a:pt x="125" y="1180"/>
                      </a:lnTo>
                      <a:lnTo>
                        <a:pt x="142" y="1195"/>
                      </a:lnTo>
                      <a:lnTo>
                        <a:pt x="156" y="1208"/>
                      </a:lnTo>
                      <a:lnTo>
                        <a:pt x="174" y="1221"/>
                      </a:lnTo>
                      <a:lnTo>
                        <a:pt x="190" y="1233"/>
                      </a:lnTo>
                      <a:lnTo>
                        <a:pt x="207" y="1245"/>
                      </a:lnTo>
                      <a:lnTo>
                        <a:pt x="225" y="1254"/>
                      </a:lnTo>
                      <a:lnTo>
                        <a:pt x="244" y="1264"/>
                      </a:lnTo>
                      <a:lnTo>
                        <a:pt x="264" y="1274"/>
                      </a:lnTo>
                      <a:lnTo>
                        <a:pt x="283" y="1282"/>
                      </a:lnTo>
                      <a:lnTo>
                        <a:pt x="302" y="1288"/>
                      </a:lnTo>
                      <a:lnTo>
                        <a:pt x="323" y="1293"/>
                      </a:lnTo>
                      <a:lnTo>
                        <a:pt x="344" y="1298"/>
                      </a:lnTo>
                      <a:lnTo>
                        <a:pt x="365" y="1303"/>
                      </a:lnTo>
                      <a:lnTo>
                        <a:pt x="387" y="1304"/>
                      </a:lnTo>
                      <a:lnTo>
                        <a:pt x="408" y="1306"/>
                      </a:lnTo>
                      <a:lnTo>
                        <a:pt x="431" y="1307"/>
                      </a:lnTo>
                      <a:lnTo>
                        <a:pt x="431" y="1307"/>
                      </a:lnTo>
                      <a:lnTo>
                        <a:pt x="453" y="1306"/>
                      </a:lnTo>
                      <a:lnTo>
                        <a:pt x="476" y="1304"/>
                      </a:lnTo>
                      <a:lnTo>
                        <a:pt x="496" y="1303"/>
                      </a:lnTo>
                      <a:lnTo>
                        <a:pt x="517" y="1298"/>
                      </a:lnTo>
                      <a:lnTo>
                        <a:pt x="538" y="1293"/>
                      </a:lnTo>
                      <a:lnTo>
                        <a:pt x="559" y="1288"/>
                      </a:lnTo>
                      <a:lnTo>
                        <a:pt x="580" y="1282"/>
                      </a:lnTo>
                      <a:lnTo>
                        <a:pt x="599" y="1274"/>
                      </a:lnTo>
                      <a:lnTo>
                        <a:pt x="619" y="1264"/>
                      </a:lnTo>
                      <a:lnTo>
                        <a:pt x="636" y="1254"/>
                      </a:lnTo>
                      <a:lnTo>
                        <a:pt x="655" y="1245"/>
                      </a:lnTo>
                      <a:lnTo>
                        <a:pt x="673" y="1233"/>
                      </a:lnTo>
                      <a:lnTo>
                        <a:pt x="689" y="1221"/>
                      </a:lnTo>
                      <a:lnTo>
                        <a:pt x="705" y="1208"/>
                      </a:lnTo>
                      <a:lnTo>
                        <a:pt x="721" y="1195"/>
                      </a:lnTo>
                      <a:lnTo>
                        <a:pt x="736" y="1180"/>
                      </a:lnTo>
                      <a:lnTo>
                        <a:pt x="750" y="1166"/>
                      </a:lnTo>
                      <a:lnTo>
                        <a:pt x="765" y="1150"/>
                      </a:lnTo>
                      <a:lnTo>
                        <a:pt x="777" y="1134"/>
                      </a:lnTo>
                      <a:lnTo>
                        <a:pt x="789" y="1116"/>
                      </a:lnTo>
                      <a:lnTo>
                        <a:pt x="800" y="1099"/>
                      </a:lnTo>
                      <a:lnTo>
                        <a:pt x="811" y="1081"/>
                      </a:lnTo>
                      <a:lnTo>
                        <a:pt x="819" y="1063"/>
                      </a:lnTo>
                      <a:lnTo>
                        <a:pt x="829" y="1044"/>
                      </a:lnTo>
                      <a:lnTo>
                        <a:pt x="837" y="1025"/>
                      </a:lnTo>
                      <a:lnTo>
                        <a:pt x="843" y="1004"/>
                      </a:lnTo>
                      <a:lnTo>
                        <a:pt x="850" y="983"/>
                      </a:lnTo>
                      <a:lnTo>
                        <a:pt x="855" y="962"/>
                      </a:lnTo>
                      <a:lnTo>
                        <a:pt x="858" y="941"/>
                      </a:lnTo>
                      <a:lnTo>
                        <a:pt x="861" y="920"/>
                      </a:lnTo>
                      <a:lnTo>
                        <a:pt x="863" y="898"/>
                      </a:lnTo>
                      <a:lnTo>
                        <a:pt x="863" y="875"/>
                      </a:lnTo>
                      <a:lnTo>
                        <a:pt x="863" y="875"/>
                      </a:lnTo>
                      <a:lnTo>
                        <a:pt x="861" y="853"/>
                      </a:lnTo>
                      <a:lnTo>
                        <a:pt x="858" y="827"/>
                      </a:lnTo>
                      <a:lnTo>
                        <a:pt x="851" y="798"/>
                      </a:lnTo>
                      <a:lnTo>
                        <a:pt x="843" y="769"/>
                      </a:lnTo>
                      <a:lnTo>
                        <a:pt x="834" y="739"/>
                      </a:lnTo>
                      <a:lnTo>
                        <a:pt x="822" y="707"/>
                      </a:lnTo>
                      <a:lnTo>
                        <a:pt x="810" y="673"/>
                      </a:lnTo>
                      <a:lnTo>
                        <a:pt x="795" y="638"/>
                      </a:lnTo>
                      <a:lnTo>
                        <a:pt x="763" y="567"/>
                      </a:lnTo>
                      <a:lnTo>
                        <a:pt x="726" y="495"/>
                      </a:lnTo>
                      <a:lnTo>
                        <a:pt x="688" y="421"/>
                      </a:lnTo>
                      <a:lnTo>
                        <a:pt x="647" y="349"/>
                      </a:lnTo>
                      <a:lnTo>
                        <a:pt x="607" y="280"/>
                      </a:lnTo>
                      <a:lnTo>
                        <a:pt x="567" y="215"/>
                      </a:lnTo>
                      <a:lnTo>
                        <a:pt x="498" y="104"/>
                      </a:lnTo>
                      <a:lnTo>
                        <a:pt x="450" y="29"/>
                      </a:lnTo>
                      <a:lnTo>
                        <a:pt x="431" y="0"/>
                      </a:lnTo>
                      <a:lnTo>
                        <a:pt x="431" y="0"/>
                      </a:lnTo>
                      <a:close/>
                      <a:moveTo>
                        <a:pt x="426" y="1206"/>
                      </a:moveTo>
                      <a:lnTo>
                        <a:pt x="426" y="1206"/>
                      </a:lnTo>
                      <a:lnTo>
                        <a:pt x="392" y="1205"/>
                      </a:lnTo>
                      <a:lnTo>
                        <a:pt x="360" y="1200"/>
                      </a:lnTo>
                      <a:lnTo>
                        <a:pt x="329" y="1192"/>
                      </a:lnTo>
                      <a:lnTo>
                        <a:pt x="299" y="1180"/>
                      </a:lnTo>
                      <a:lnTo>
                        <a:pt x="272" y="1166"/>
                      </a:lnTo>
                      <a:lnTo>
                        <a:pt x="244" y="1150"/>
                      </a:lnTo>
                      <a:lnTo>
                        <a:pt x="219" y="1132"/>
                      </a:lnTo>
                      <a:lnTo>
                        <a:pt x="196" y="1110"/>
                      </a:lnTo>
                      <a:lnTo>
                        <a:pt x="175" y="1087"/>
                      </a:lnTo>
                      <a:lnTo>
                        <a:pt x="156" y="1063"/>
                      </a:lnTo>
                      <a:lnTo>
                        <a:pt x="140" y="1036"/>
                      </a:lnTo>
                      <a:lnTo>
                        <a:pt x="127" y="1007"/>
                      </a:lnTo>
                      <a:lnTo>
                        <a:pt x="116" y="978"/>
                      </a:lnTo>
                      <a:lnTo>
                        <a:pt x="108" y="946"/>
                      </a:lnTo>
                      <a:lnTo>
                        <a:pt x="103" y="914"/>
                      </a:lnTo>
                      <a:lnTo>
                        <a:pt x="101" y="880"/>
                      </a:lnTo>
                      <a:lnTo>
                        <a:pt x="101" y="880"/>
                      </a:lnTo>
                      <a:lnTo>
                        <a:pt x="101" y="874"/>
                      </a:lnTo>
                      <a:lnTo>
                        <a:pt x="103" y="867"/>
                      </a:lnTo>
                      <a:lnTo>
                        <a:pt x="108" y="861"/>
                      </a:lnTo>
                      <a:lnTo>
                        <a:pt x="111" y="856"/>
                      </a:lnTo>
                      <a:lnTo>
                        <a:pt x="116" y="851"/>
                      </a:lnTo>
                      <a:lnTo>
                        <a:pt x="122" y="848"/>
                      </a:lnTo>
                      <a:lnTo>
                        <a:pt x="129" y="846"/>
                      </a:lnTo>
                      <a:lnTo>
                        <a:pt x="137" y="845"/>
                      </a:lnTo>
                      <a:lnTo>
                        <a:pt x="137" y="845"/>
                      </a:lnTo>
                      <a:lnTo>
                        <a:pt x="143" y="846"/>
                      </a:lnTo>
                      <a:lnTo>
                        <a:pt x="150" y="848"/>
                      </a:lnTo>
                      <a:lnTo>
                        <a:pt x="156" y="851"/>
                      </a:lnTo>
                      <a:lnTo>
                        <a:pt x="161" y="856"/>
                      </a:lnTo>
                      <a:lnTo>
                        <a:pt x="166" y="861"/>
                      </a:lnTo>
                      <a:lnTo>
                        <a:pt x="169" y="867"/>
                      </a:lnTo>
                      <a:lnTo>
                        <a:pt x="170" y="874"/>
                      </a:lnTo>
                      <a:lnTo>
                        <a:pt x="172" y="880"/>
                      </a:lnTo>
                      <a:lnTo>
                        <a:pt x="172" y="880"/>
                      </a:lnTo>
                      <a:lnTo>
                        <a:pt x="174" y="907"/>
                      </a:lnTo>
                      <a:lnTo>
                        <a:pt x="177" y="932"/>
                      </a:lnTo>
                      <a:lnTo>
                        <a:pt x="183" y="956"/>
                      </a:lnTo>
                      <a:lnTo>
                        <a:pt x="191" y="980"/>
                      </a:lnTo>
                      <a:lnTo>
                        <a:pt x="203" y="1002"/>
                      </a:lnTo>
                      <a:lnTo>
                        <a:pt x="215" y="1023"/>
                      </a:lnTo>
                      <a:lnTo>
                        <a:pt x="230" y="1042"/>
                      </a:lnTo>
                      <a:lnTo>
                        <a:pt x="246" y="1060"/>
                      </a:lnTo>
                      <a:lnTo>
                        <a:pt x="265" y="1076"/>
                      </a:lnTo>
                      <a:lnTo>
                        <a:pt x="284" y="1092"/>
                      </a:lnTo>
                      <a:lnTo>
                        <a:pt x="305" y="1105"/>
                      </a:lnTo>
                      <a:lnTo>
                        <a:pt x="328" y="1115"/>
                      </a:lnTo>
                      <a:lnTo>
                        <a:pt x="350" y="1124"/>
                      </a:lnTo>
                      <a:lnTo>
                        <a:pt x="374" y="1129"/>
                      </a:lnTo>
                      <a:lnTo>
                        <a:pt x="400" y="1134"/>
                      </a:lnTo>
                      <a:lnTo>
                        <a:pt x="426" y="1135"/>
                      </a:lnTo>
                      <a:lnTo>
                        <a:pt x="426" y="1135"/>
                      </a:lnTo>
                      <a:lnTo>
                        <a:pt x="434" y="1135"/>
                      </a:lnTo>
                      <a:lnTo>
                        <a:pt x="440" y="1137"/>
                      </a:lnTo>
                      <a:lnTo>
                        <a:pt x="445" y="1140"/>
                      </a:lnTo>
                      <a:lnTo>
                        <a:pt x="451" y="1145"/>
                      </a:lnTo>
                      <a:lnTo>
                        <a:pt x="455" y="1150"/>
                      </a:lnTo>
                      <a:lnTo>
                        <a:pt x="458" y="1156"/>
                      </a:lnTo>
                      <a:lnTo>
                        <a:pt x="461" y="1163"/>
                      </a:lnTo>
                      <a:lnTo>
                        <a:pt x="461" y="1171"/>
                      </a:lnTo>
                      <a:lnTo>
                        <a:pt x="461" y="1171"/>
                      </a:lnTo>
                      <a:lnTo>
                        <a:pt x="461" y="1177"/>
                      </a:lnTo>
                      <a:lnTo>
                        <a:pt x="458" y="1184"/>
                      </a:lnTo>
                      <a:lnTo>
                        <a:pt x="455" y="1190"/>
                      </a:lnTo>
                      <a:lnTo>
                        <a:pt x="451" y="1195"/>
                      </a:lnTo>
                      <a:lnTo>
                        <a:pt x="445" y="1200"/>
                      </a:lnTo>
                      <a:lnTo>
                        <a:pt x="440" y="1203"/>
                      </a:lnTo>
                      <a:lnTo>
                        <a:pt x="434" y="1205"/>
                      </a:lnTo>
                      <a:lnTo>
                        <a:pt x="426" y="1206"/>
                      </a:lnTo>
                      <a:lnTo>
                        <a:pt x="426" y="120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字魂8号-珍珠奶茶体" panose="00000500000000000000" pitchFamily="2" charset="-122"/>
                    <a:ea typeface="字魂58号-创中黑" panose="00000500000000000000" pitchFamily="2" charset="-122"/>
                    <a:sym typeface="字魂8号-珍珠奶茶体" panose="00000500000000000000" pitchFamily="2" charset="-122"/>
                  </a:endParaRPr>
                </a:p>
              </p:txBody>
            </p:sp>
            <p:sp>
              <p:nvSpPr>
                <p:cNvPr id="46" name="Freeform 6"/>
                <p:cNvSpPr>
                  <a:spLocks noEditPoints="1"/>
                </p:cNvSpPr>
                <p:nvPr/>
              </p:nvSpPr>
              <p:spPr bwMode="auto">
                <a:xfrm>
                  <a:off x="10214716" y="2029749"/>
                  <a:ext cx="248916" cy="459895"/>
                </a:xfrm>
                <a:custGeom>
                  <a:avLst/>
                  <a:gdLst>
                    <a:gd name="T0" fmla="*/ 931 w 1076"/>
                    <a:gd name="T1" fmla="*/ 438 h 1988"/>
                    <a:gd name="T2" fmla="*/ 695 w 1076"/>
                    <a:gd name="T3" fmla="*/ 58 h 1988"/>
                    <a:gd name="T4" fmla="*/ 554 w 1076"/>
                    <a:gd name="T5" fmla="*/ 157 h 1988"/>
                    <a:gd name="T6" fmla="*/ 327 w 1076"/>
                    <a:gd name="T7" fmla="*/ 530 h 1988"/>
                    <a:gd name="T8" fmla="*/ 125 w 1076"/>
                    <a:gd name="T9" fmla="*/ 917 h 1988"/>
                    <a:gd name="T10" fmla="*/ 42 w 1076"/>
                    <a:gd name="T11" fmla="*/ 1122 h 1988"/>
                    <a:gd name="T12" fmla="*/ 1 w 1076"/>
                    <a:gd name="T13" fmla="*/ 1296 h 1988"/>
                    <a:gd name="T14" fmla="*/ 3 w 1076"/>
                    <a:gd name="T15" fmla="*/ 1399 h 1988"/>
                    <a:gd name="T16" fmla="*/ 29 w 1076"/>
                    <a:gd name="T17" fmla="*/ 1527 h 1988"/>
                    <a:gd name="T18" fmla="*/ 79 w 1076"/>
                    <a:gd name="T19" fmla="*/ 1644 h 1988"/>
                    <a:gd name="T20" fmla="*/ 149 w 1076"/>
                    <a:gd name="T21" fmla="*/ 1749 h 1988"/>
                    <a:gd name="T22" fmla="*/ 238 w 1076"/>
                    <a:gd name="T23" fmla="*/ 1839 h 1988"/>
                    <a:gd name="T24" fmla="*/ 344 w 1076"/>
                    <a:gd name="T25" fmla="*/ 1909 h 1988"/>
                    <a:gd name="T26" fmla="*/ 461 w 1076"/>
                    <a:gd name="T27" fmla="*/ 1959 h 1988"/>
                    <a:gd name="T28" fmla="*/ 589 w 1076"/>
                    <a:gd name="T29" fmla="*/ 1985 h 1988"/>
                    <a:gd name="T30" fmla="*/ 687 w 1076"/>
                    <a:gd name="T31" fmla="*/ 1988 h 1988"/>
                    <a:gd name="T32" fmla="*/ 806 w 1076"/>
                    <a:gd name="T33" fmla="*/ 1970 h 1988"/>
                    <a:gd name="T34" fmla="*/ 890 w 1076"/>
                    <a:gd name="T35" fmla="*/ 1945 h 1988"/>
                    <a:gd name="T36" fmla="*/ 812 w 1076"/>
                    <a:gd name="T37" fmla="*/ 1858 h 1988"/>
                    <a:gd name="T38" fmla="*/ 755 w 1076"/>
                    <a:gd name="T39" fmla="*/ 1757 h 1988"/>
                    <a:gd name="T40" fmla="*/ 718 w 1076"/>
                    <a:gd name="T41" fmla="*/ 1644 h 1988"/>
                    <a:gd name="T42" fmla="*/ 703 w 1076"/>
                    <a:gd name="T43" fmla="*/ 1522 h 1988"/>
                    <a:gd name="T44" fmla="*/ 710 w 1076"/>
                    <a:gd name="T45" fmla="*/ 1458 h 1988"/>
                    <a:gd name="T46" fmla="*/ 763 w 1076"/>
                    <a:gd name="T47" fmla="*/ 1280 h 1988"/>
                    <a:gd name="T48" fmla="*/ 869 w 1076"/>
                    <a:gd name="T49" fmla="*/ 1053 h 1988"/>
                    <a:gd name="T50" fmla="*/ 1076 w 1076"/>
                    <a:gd name="T51" fmla="*/ 695 h 1988"/>
                    <a:gd name="T52" fmla="*/ 626 w 1076"/>
                    <a:gd name="T53" fmla="*/ 1813 h 1988"/>
                    <a:gd name="T54" fmla="*/ 531 w 1076"/>
                    <a:gd name="T55" fmla="*/ 1799 h 1988"/>
                    <a:gd name="T56" fmla="*/ 445 w 1076"/>
                    <a:gd name="T57" fmla="*/ 1766 h 1988"/>
                    <a:gd name="T58" fmla="*/ 366 w 1076"/>
                    <a:gd name="T59" fmla="*/ 1718 h 1988"/>
                    <a:gd name="T60" fmla="*/ 299 w 1076"/>
                    <a:gd name="T61" fmla="*/ 1657 h 1988"/>
                    <a:gd name="T62" fmla="*/ 244 w 1076"/>
                    <a:gd name="T63" fmla="*/ 1583 h 1988"/>
                    <a:gd name="T64" fmla="*/ 204 w 1076"/>
                    <a:gd name="T65" fmla="*/ 1500 h 1988"/>
                    <a:gd name="T66" fmla="*/ 180 w 1076"/>
                    <a:gd name="T67" fmla="*/ 1408 h 1988"/>
                    <a:gd name="T68" fmla="*/ 175 w 1076"/>
                    <a:gd name="T69" fmla="*/ 1336 h 1988"/>
                    <a:gd name="T70" fmla="*/ 185 w 1076"/>
                    <a:gd name="T71" fmla="*/ 1312 h 1988"/>
                    <a:gd name="T72" fmla="*/ 210 w 1076"/>
                    <a:gd name="T73" fmla="*/ 1301 h 1988"/>
                    <a:gd name="T74" fmla="*/ 230 w 1076"/>
                    <a:gd name="T75" fmla="*/ 1307 h 1988"/>
                    <a:gd name="T76" fmla="*/ 244 w 1076"/>
                    <a:gd name="T77" fmla="*/ 1330 h 1988"/>
                    <a:gd name="T78" fmla="*/ 247 w 1076"/>
                    <a:gd name="T79" fmla="*/ 1378 h 1988"/>
                    <a:gd name="T80" fmla="*/ 263 w 1076"/>
                    <a:gd name="T81" fmla="*/ 1456 h 1988"/>
                    <a:gd name="T82" fmla="*/ 315 w 1076"/>
                    <a:gd name="T83" fmla="*/ 1562 h 1988"/>
                    <a:gd name="T84" fmla="*/ 424 w 1076"/>
                    <a:gd name="T85" fmla="*/ 1673 h 1988"/>
                    <a:gd name="T86" fmla="*/ 530 w 1076"/>
                    <a:gd name="T87" fmla="*/ 1723 h 1988"/>
                    <a:gd name="T88" fmla="*/ 610 w 1076"/>
                    <a:gd name="T89" fmla="*/ 1739 h 1988"/>
                    <a:gd name="T90" fmla="*/ 658 w 1076"/>
                    <a:gd name="T91" fmla="*/ 1742 h 1988"/>
                    <a:gd name="T92" fmla="*/ 681 w 1076"/>
                    <a:gd name="T93" fmla="*/ 1757 h 1988"/>
                    <a:gd name="T94" fmla="*/ 686 w 1076"/>
                    <a:gd name="T95" fmla="*/ 1778 h 1988"/>
                    <a:gd name="T96" fmla="*/ 676 w 1076"/>
                    <a:gd name="T97" fmla="*/ 1802 h 1988"/>
                    <a:gd name="T98" fmla="*/ 650 w 1076"/>
                    <a:gd name="T99" fmla="*/ 1813 h 198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</a:cxnLst>
                  <a:rect l="0" t="0" r="r" b="b"/>
                  <a:pathLst>
                    <a:path w="1076" h="1988">
                      <a:moveTo>
                        <a:pt x="1076" y="695"/>
                      </a:moveTo>
                      <a:lnTo>
                        <a:pt x="1076" y="695"/>
                      </a:lnTo>
                      <a:lnTo>
                        <a:pt x="1004" y="564"/>
                      </a:lnTo>
                      <a:lnTo>
                        <a:pt x="931" y="438"/>
                      </a:lnTo>
                      <a:lnTo>
                        <a:pt x="861" y="319"/>
                      </a:lnTo>
                      <a:lnTo>
                        <a:pt x="795" y="215"/>
                      </a:lnTo>
                      <a:lnTo>
                        <a:pt x="739" y="127"/>
                      </a:lnTo>
                      <a:lnTo>
                        <a:pt x="695" y="58"/>
                      </a:lnTo>
                      <a:lnTo>
                        <a:pt x="657" y="0"/>
                      </a:lnTo>
                      <a:lnTo>
                        <a:pt x="657" y="0"/>
                      </a:lnTo>
                      <a:lnTo>
                        <a:pt x="628" y="42"/>
                      </a:lnTo>
                      <a:lnTo>
                        <a:pt x="554" y="157"/>
                      </a:lnTo>
                      <a:lnTo>
                        <a:pt x="504" y="236"/>
                      </a:lnTo>
                      <a:lnTo>
                        <a:pt x="448" y="326"/>
                      </a:lnTo>
                      <a:lnTo>
                        <a:pt x="389" y="424"/>
                      </a:lnTo>
                      <a:lnTo>
                        <a:pt x="327" y="530"/>
                      </a:lnTo>
                      <a:lnTo>
                        <a:pt x="266" y="639"/>
                      </a:lnTo>
                      <a:lnTo>
                        <a:pt x="207" y="750"/>
                      </a:lnTo>
                      <a:lnTo>
                        <a:pt x="151" y="862"/>
                      </a:lnTo>
                      <a:lnTo>
                        <a:pt x="125" y="917"/>
                      </a:lnTo>
                      <a:lnTo>
                        <a:pt x="101" y="970"/>
                      </a:lnTo>
                      <a:lnTo>
                        <a:pt x="80" y="1023"/>
                      </a:lnTo>
                      <a:lnTo>
                        <a:pt x="59" y="1074"/>
                      </a:lnTo>
                      <a:lnTo>
                        <a:pt x="42" y="1122"/>
                      </a:lnTo>
                      <a:lnTo>
                        <a:pt x="27" y="1171"/>
                      </a:lnTo>
                      <a:lnTo>
                        <a:pt x="16" y="1214"/>
                      </a:lnTo>
                      <a:lnTo>
                        <a:pt x="6" y="1256"/>
                      </a:lnTo>
                      <a:lnTo>
                        <a:pt x="1" y="1296"/>
                      </a:lnTo>
                      <a:lnTo>
                        <a:pt x="0" y="1331"/>
                      </a:lnTo>
                      <a:lnTo>
                        <a:pt x="0" y="1331"/>
                      </a:lnTo>
                      <a:lnTo>
                        <a:pt x="0" y="1365"/>
                      </a:lnTo>
                      <a:lnTo>
                        <a:pt x="3" y="1399"/>
                      </a:lnTo>
                      <a:lnTo>
                        <a:pt x="6" y="1431"/>
                      </a:lnTo>
                      <a:lnTo>
                        <a:pt x="13" y="1463"/>
                      </a:lnTo>
                      <a:lnTo>
                        <a:pt x="19" y="1495"/>
                      </a:lnTo>
                      <a:lnTo>
                        <a:pt x="29" y="1527"/>
                      </a:lnTo>
                      <a:lnTo>
                        <a:pt x="38" y="1558"/>
                      </a:lnTo>
                      <a:lnTo>
                        <a:pt x="51" y="1587"/>
                      </a:lnTo>
                      <a:lnTo>
                        <a:pt x="64" y="1615"/>
                      </a:lnTo>
                      <a:lnTo>
                        <a:pt x="79" y="1644"/>
                      </a:lnTo>
                      <a:lnTo>
                        <a:pt x="95" y="1672"/>
                      </a:lnTo>
                      <a:lnTo>
                        <a:pt x="111" y="1699"/>
                      </a:lnTo>
                      <a:lnTo>
                        <a:pt x="130" y="1725"/>
                      </a:lnTo>
                      <a:lnTo>
                        <a:pt x="149" y="1749"/>
                      </a:lnTo>
                      <a:lnTo>
                        <a:pt x="170" y="1773"/>
                      </a:lnTo>
                      <a:lnTo>
                        <a:pt x="191" y="1795"/>
                      </a:lnTo>
                      <a:lnTo>
                        <a:pt x="215" y="1818"/>
                      </a:lnTo>
                      <a:lnTo>
                        <a:pt x="238" y="1839"/>
                      </a:lnTo>
                      <a:lnTo>
                        <a:pt x="263" y="1858"/>
                      </a:lnTo>
                      <a:lnTo>
                        <a:pt x="289" y="1876"/>
                      </a:lnTo>
                      <a:lnTo>
                        <a:pt x="316" y="1893"/>
                      </a:lnTo>
                      <a:lnTo>
                        <a:pt x="344" y="1909"/>
                      </a:lnTo>
                      <a:lnTo>
                        <a:pt x="371" y="1924"/>
                      </a:lnTo>
                      <a:lnTo>
                        <a:pt x="400" y="1937"/>
                      </a:lnTo>
                      <a:lnTo>
                        <a:pt x="430" y="1948"/>
                      </a:lnTo>
                      <a:lnTo>
                        <a:pt x="461" y="1959"/>
                      </a:lnTo>
                      <a:lnTo>
                        <a:pt x="491" y="1967"/>
                      </a:lnTo>
                      <a:lnTo>
                        <a:pt x="523" y="1975"/>
                      </a:lnTo>
                      <a:lnTo>
                        <a:pt x="556" y="1980"/>
                      </a:lnTo>
                      <a:lnTo>
                        <a:pt x="589" y="1985"/>
                      </a:lnTo>
                      <a:lnTo>
                        <a:pt x="623" y="1988"/>
                      </a:lnTo>
                      <a:lnTo>
                        <a:pt x="657" y="1988"/>
                      </a:lnTo>
                      <a:lnTo>
                        <a:pt x="657" y="1988"/>
                      </a:lnTo>
                      <a:lnTo>
                        <a:pt x="687" y="1988"/>
                      </a:lnTo>
                      <a:lnTo>
                        <a:pt x="718" y="1985"/>
                      </a:lnTo>
                      <a:lnTo>
                        <a:pt x="747" y="1982"/>
                      </a:lnTo>
                      <a:lnTo>
                        <a:pt x="777" y="1977"/>
                      </a:lnTo>
                      <a:lnTo>
                        <a:pt x="806" y="1970"/>
                      </a:lnTo>
                      <a:lnTo>
                        <a:pt x="835" y="1962"/>
                      </a:lnTo>
                      <a:lnTo>
                        <a:pt x="862" y="1954"/>
                      </a:lnTo>
                      <a:lnTo>
                        <a:pt x="890" y="1945"/>
                      </a:lnTo>
                      <a:lnTo>
                        <a:pt x="890" y="1945"/>
                      </a:lnTo>
                      <a:lnTo>
                        <a:pt x="869" y="1924"/>
                      </a:lnTo>
                      <a:lnTo>
                        <a:pt x="849" y="1903"/>
                      </a:lnTo>
                      <a:lnTo>
                        <a:pt x="830" y="1880"/>
                      </a:lnTo>
                      <a:lnTo>
                        <a:pt x="812" y="1858"/>
                      </a:lnTo>
                      <a:lnTo>
                        <a:pt x="796" y="1834"/>
                      </a:lnTo>
                      <a:lnTo>
                        <a:pt x="780" y="1808"/>
                      </a:lnTo>
                      <a:lnTo>
                        <a:pt x="768" y="1782"/>
                      </a:lnTo>
                      <a:lnTo>
                        <a:pt x="755" y="1757"/>
                      </a:lnTo>
                      <a:lnTo>
                        <a:pt x="743" y="1729"/>
                      </a:lnTo>
                      <a:lnTo>
                        <a:pt x="732" y="1702"/>
                      </a:lnTo>
                      <a:lnTo>
                        <a:pt x="724" y="1673"/>
                      </a:lnTo>
                      <a:lnTo>
                        <a:pt x="718" y="1644"/>
                      </a:lnTo>
                      <a:lnTo>
                        <a:pt x="711" y="1614"/>
                      </a:lnTo>
                      <a:lnTo>
                        <a:pt x="706" y="1585"/>
                      </a:lnTo>
                      <a:lnTo>
                        <a:pt x="705" y="1554"/>
                      </a:lnTo>
                      <a:lnTo>
                        <a:pt x="703" y="1522"/>
                      </a:lnTo>
                      <a:lnTo>
                        <a:pt x="703" y="1522"/>
                      </a:lnTo>
                      <a:lnTo>
                        <a:pt x="705" y="1503"/>
                      </a:lnTo>
                      <a:lnTo>
                        <a:pt x="706" y="1481"/>
                      </a:lnTo>
                      <a:lnTo>
                        <a:pt x="710" y="1458"/>
                      </a:lnTo>
                      <a:lnTo>
                        <a:pt x="715" y="1436"/>
                      </a:lnTo>
                      <a:lnTo>
                        <a:pt x="726" y="1386"/>
                      </a:lnTo>
                      <a:lnTo>
                        <a:pt x="743" y="1334"/>
                      </a:lnTo>
                      <a:lnTo>
                        <a:pt x="763" y="1280"/>
                      </a:lnTo>
                      <a:lnTo>
                        <a:pt x="785" y="1225"/>
                      </a:lnTo>
                      <a:lnTo>
                        <a:pt x="811" y="1167"/>
                      </a:lnTo>
                      <a:lnTo>
                        <a:pt x="838" y="1111"/>
                      </a:lnTo>
                      <a:lnTo>
                        <a:pt x="869" y="1053"/>
                      </a:lnTo>
                      <a:lnTo>
                        <a:pt x="898" y="996"/>
                      </a:lnTo>
                      <a:lnTo>
                        <a:pt x="960" y="886"/>
                      </a:lnTo>
                      <a:lnTo>
                        <a:pt x="1021" y="785"/>
                      </a:lnTo>
                      <a:lnTo>
                        <a:pt x="1076" y="695"/>
                      </a:lnTo>
                      <a:lnTo>
                        <a:pt x="1076" y="695"/>
                      </a:lnTo>
                      <a:close/>
                      <a:moveTo>
                        <a:pt x="650" y="1813"/>
                      </a:moveTo>
                      <a:lnTo>
                        <a:pt x="650" y="1813"/>
                      </a:lnTo>
                      <a:lnTo>
                        <a:pt x="626" y="1813"/>
                      </a:lnTo>
                      <a:lnTo>
                        <a:pt x="602" y="1810"/>
                      </a:lnTo>
                      <a:lnTo>
                        <a:pt x="578" y="1807"/>
                      </a:lnTo>
                      <a:lnTo>
                        <a:pt x="556" y="1803"/>
                      </a:lnTo>
                      <a:lnTo>
                        <a:pt x="531" y="1799"/>
                      </a:lnTo>
                      <a:lnTo>
                        <a:pt x="509" y="1792"/>
                      </a:lnTo>
                      <a:lnTo>
                        <a:pt x="486" y="1784"/>
                      </a:lnTo>
                      <a:lnTo>
                        <a:pt x="466" y="1776"/>
                      </a:lnTo>
                      <a:lnTo>
                        <a:pt x="445" y="1766"/>
                      </a:lnTo>
                      <a:lnTo>
                        <a:pt x="424" y="1755"/>
                      </a:lnTo>
                      <a:lnTo>
                        <a:pt x="405" y="1744"/>
                      </a:lnTo>
                      <a:lnTo>
                        <a:pt x="385" y="1731"/>
                      </a:lnTo>
                      <a:lnTo>
                        <a:pt x="366" y="1718"/>
                      </a:lnTo>
                      <a:lnTo>
                        <a:pt x="348" y="1704"/>
                      </a:lnTo>
                      <a:lnTo>
                        <a:pt x="331" y="1689"/>
                      </a:lnTo>
                      <a:lnTo>
                        <a:pt x="315" y="1673"/>
                      </a:lnTo>
                      <a:lnTo>
                        <a:pt x="299" y="1657"/>
                      </a:lnTo>
                      <a:lnTo>
                        <a:pt x="284" y="1640"/>
                      </a:lnTo>
                      <a:lnTo>
                        <a:pt x="270" y="1622"/>
                      </a:lnTo>
                      <a:lnTo>
                        <a:pt x="255" y="1603"/>
                      </a:lnTo>
                      <a:lnTo>
                        <a:pt x="244" y="1583"/>
                      </a:lnTo>
                      <a:lnTo>
                        <a:pt x="233" y="1564"/>
                      </a:lnTo>
                      <a:lnTo>
                        <a:pt x="221" y="1543"/>
                      </a:lnTo>
                      <a:lnTo>
                        <a:pt x="212" y="1522"/>
                      </a:lnTo>
                      <a:lnTo>
                        <a:pt x="204" y="1500"/>
                      </a:lnTo>
                      <a:lnTo>
                        <a:pt x="196" y="1477"/>
                      </a:lnTo>
                      <a:lnTo>
                        <a:pt x="189" y="1455"/>
                      </a:lnTo>
                      <a:lnTo>
                        <a:pt x="185" y="1432"/>
                      </a:lnTo>
                      <a:lnTo>
                        <a:pt x="180" y="1408"/>
                      </a:lnTo>
                      <a:lnTo>
                        <a:pt x="177" y="1386"/>
                      </a:lnTo>
                      <a:lnTo>
                        <a:pt x="175" y="1360"/>
                      </a:lnTo>
                      <a:lnTo>
                        <a:pt x="175" y="1336"/>
                      </a:lnTo>
                      <a:lnTo>
                        <a:pt x="175" y="1336"/>
                      </a:lnTo>
                      <a:lnTo>
                        <a:pt x="175" y="1330"/>
                      </a:lnTo>
                      <a:lnTo>
                        <a:pt x="177" y="1323"/>
                      </a:lnTo>
                      <a:lnTo>
                        <a:pt x="180" y="1317"/>
                      </a:lnTo>
                      <a:lnTo>
                        <a:pt x="185" y="1312"/>
                      </a:lnTo>
                      <a:lnTo>
                        <a:pt x="189" y="1307"/>
                      </a:lnTo>
                      <a:lnTo>
                        <a:pt x="196" y="1304"/>
                      </a:lnTo>
                      <a:lnTo>
                        <a:pt x="202" y="1302"/>
                      </a:lnTo>
                      <a:lnTo>
                        <a:pt x="210" y="1301"/>
                      </a:lnTo>
                      <a:lnTo>
                        <a:pt x="210" y="1301"/>
                      </a:lnTo>
                      <a:lnTo>
                        <a:pt x="217" y="1302"/>
                      </a:lnTo>
                      <a:lnTo>
                        <a:pt x="223" y="1304"/>
                      </a:lnTo>
                      <a:lnTo>
                        <a:pt x="230" y="1307"/>
                      </a:lnTo>
                      <a:lnTo>
                        <a:pt x="234" y="1312"/>
                      </a:lnTo>
                      <a:lnTo>
                        <a:pt x="239" y="1317"/>
                      </a:lnTo>
                      <a:lnTo>
                        <a:pt x="242" y="1323"/>
                      </a:lnTo>
                      <a:lnTo>
                        <a:pt x="244" y="1330"/>
                      </a:lnTo>
                      <a:lnTo>
                        <a:pt x="246" y="1336"/>
                      </a:lnTo>
                      <a:lnTo>
                        <a:pt x="246" y="1336"/>
                      </a:lnTo>
                      <a:lnTo>
                        <a:pt x="246" y="1357"/>
                      </a:lnTo>
                      <a:lnTo>
                        <a:pt x="247" y="1378"/>
                      </a:lnTo>
                      <a:lnTo>
                        <a:pt x="250" y="1399"/>
                      </a:lnTo>
                      <a:lnTo>
                        <a:pt x="254" y="1418"/>
                      </a:lnTo>
                      <a:lnTo>
                        <a:pt x="258" y="1437"/>
                      </a:lnTo>
                      <a:lnTo>
                        <a:pt x="263" y="1456"/>
                      </a:lnTo>
                      <a:lnTo>
                        <a:pt x="270" y="1476"/>
                      </a:lnTo>
                      <a:lnTo>
                        <a:pt x="278" y="1493"/>
                      </a:lnTo>
                      <a:lnTo>
                        <a:pt x="294" y="1530"/>
                      </a:lnTo>
                      <a:lnTo>
                        <a:pt x="315" y="1562"/>
                      </a:lnTo>
                      <a:lnTo>
                        <a:pt x="339" y="1595"/>
                      </a:lnTo>
                      <a:lnTo>
                        <a:pt x="364" y="1624"/>
                      </a:lnTo>
                      <a:lnTo>
                        <a:pt x="393" y="1649"/>
                      </a:lnTo>
                      <a:lnTo>
                        <a:pt x="424" y="1673"/>
                      </a:lnTo>
                      <a:lnTo>
                        <a:pt x="458" y="1693"/>
                      </a:lnTo>
                      <a:lnTo>
                        <a:pt x="493" y="1710"/>
                      </a:lnTo>
                      <a:lnTo>
                        <a:pt x="512" y="1717"/>
                      </a:lnTo>
                      <a:lnTo>
                        <a:pt x="530" y="1723"/>
                      </a:lnTo>
                      <a:lnTo>
                        <a:pt x="549" y="1729"/>
                      </a:lnTo>
                      <a:lnTo>
                        <a:pt x="570" y="1734"/>
                      </a:lnTo>
                      <a:lnTo>
                        <a:pt x="589" y="1738"/>
                      </a:lnTo>
                      <a:lnTo>
                        <a:pt x="610" y="1739"/>
                      </a:lnTo>
                      <a:lnTo>
                        <a:pt x="629" y="1741"/>
                      </a:lnTo>
                      <a:lnTo>
                        <a:pt x="650" y="1742"/>
                      </a:lnTo>
                      <a:lnTo>
                        <a:pt x="650" y="1742"/>
                      </a:lnTo>
                      <a:lnTo>
                        <a:pt x="658" y="1742"/>
                      </a:lnTo>
                      <a:lnTo>
                        <a:pt x="665" y="1744"/>
                      </a:lnTo>
                      <a:lnTo>
                        <a:pt x="671" y="1749"/>
                      </a:lnTo>
                      <a:lnTo>
                        <a:pt x="676" y="1752"/>
                      </a:lnTo>
                      <a:lnTo>
                        <a:pt x="681" y="1757"/>
                      </a:lnTo>
                      <a:lnTo>
                        <a:pt x="684" y="1763"/>
                      </a:lnTo>
                      <a:lnTo>
                        <a:pt x="686" y="1770"/>
                      </a:lnTo>
                      <a:lnTo>
                        <a:pt x="686" y="1778"/>
                      </a:lnTo>
                      <a:lnTo>
                        <a:pt x="686" y="1778"/>
                      </a:lnTo>
                      <a:lnTo>
                        <a:pt x="686" y="1784"/>
                      </a:lnTo>
                      <a:lnTo>
                        <a:pt x="684" y="1791"/>
                      </a:lnTo>
                      <a:lnTo>
                        <a:pt x="681" y="1797"/>
                      </a:lnTo>
                      <a:lnTo>
                        <a:pt x="676" y="1802"/>
                      </a:lnTo>
                      <a:lnTo>
                        <a:pt x="671" y="1807"/>
                      </a:lnTo>
                      <a:lnTo>
                        <a:pt x="665" y="1810"/>
                      </a:lnTo>
                      <a:lnTo>
                        <a:pt x="658" y="1811"/>
                      </a:lnTo>
                      <a:lnTo>
                        <a:pt x="650" y="1813"/>
                      </a:lnTo>
                      <a:lnTo>
                        <a:pt x="650" y="181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字魂8号-珍珠奶茶体" panose="00000500000000000000" pitchFamily="2" charset="-122"/>
                    <a:ea typeface="字魂58号-创中黑" panose="00000500000000000000" pitchFamily="2" charset="-122"/>
                    <a:sym typeface="字魂8号-珍珠奶茶体" panose="00000500000000000000" pitchFamily="2" charset="-122"/>
                  </a:endParaRPr>
                </a:p>
              </p:txBody>
            </p:sp>
          </p:grpSp>
        </p:grpSp>
      </p:grpSp>
      <p:sp>
        <p:nvSpPr>
          <p:cNvPr id="10" name="文本框 9"/>
          <p:cNvSpPr txBox="1"/>
          <p:nvPr/>
        </p:nvSpPr>
        <p:spPr>
          <a:xfrm>
            <a:off x="1203960" y="828675"/>
            <a:ext cx="673481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眼睑组织学上从外向内分５层</a:t>
            </a:r>
            <a:endParaRPr lang="zh-CN" altLang="en-US" sz="240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</p:spTree>
    <p:custDataLst>
      <p:tags r:id="rId6"/>
    </p:custDataLst>
  </p:cSld>
  <p:clrMapOvr>
    <a:masterClrMapping/>
  </p:clrMapOvr>
  <p:transition advTm="2000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1" fill="hold"/>
                                        <p:tgtEl>
                                          <p:spTgt spid="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1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3" dur="1" fill="hold"/>
                                        <p:tgtEl>
                                          <p:spTgt spid="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4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6" dur="1" fill="hold"/>
                                        <p:tgtEl>
                                          <p:spTgt spid="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7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9" dur="1" fill="hold"/>
                                        <p:tgtEl>
                                          <p:spTgt spid="4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0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3" name="组合 2"/>
          <p:cNvGrpSpPr/>
          <p:nvPr/>
        </p:nvGrpSpPr>
        <p:grpSpPr>
          <a:xfrm>
            <a:off x="671195" y="1877695"/>
            <a:ext cx="10849856" cy="4303887"/>
            <a:chOff x="1042" y="2119"/>
            <a:chExt cx="12313" cy="4884"/>
          </a:xfrm>
        </p:grpSpPr>
        <p:pic>
          <p:nvPicPr>
            <p:cNvPr id="11" name="图片 10" descr="世界急救日（横版）"/>
            <p:cNvPicPr>
              <a:picLocks noChangeAspect="1"/>
            </p:cNvPicPr>
            <p:nvPr/>
          </p:nvPicPr>
          <p:blipFill>
            <a:blip r:embed="rId1"/>
            <a:srcRect r="13963"/>
            <a:stretch>
              <a:fillRect/>
            </a:stretch>
          </p:blipFill>
          <p:spPr>
            <a:xfrm>
              <a:off x="5886" y="2119"/>
              <a:ext cx="7469" cy="4883"/>
            </a:xfrm>
            <a:prstGeom prst="rect">
              <a:avLst/>
            </a:prstGeom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</p:pic>
        <p:grpSp>
          <p:nvGrpSpPr>
            <p:cNvPr id="2" name="组合 1"/>
            <p:cNvGrpSpPr/>
            <p:nvPr/>
          </p:nvGrpSpPr>
          <p:grpSpPr>
            <a:xfrm>
              <a:off x="1042" y="2120"/>
              <a:ext cx="4845" cy="4883"/>
              <a:chOff x="1042" y="2120"/>
              <a:chExt cx="4845" cy="4883"/>
            </a:xfrm>
          </p:grpSpPr>
          <p:sp>
            <p:nvSpPr>
              <p:cNvPr id="8" name="矩形 7"/>
              <p:cNvSpPr/>
              <p:nvPr/>
            </p:nvSpPr>
            <p:spPr>
              <a:xfrm>
                <a:off x="1042" y="2120"/>
                <a:ext cx="4845" cy="4883"/>
              </a:xfrm>
              <a:prstGeom prst="rect">
                <a:avLst/>
              </a:prstGeom>
              <a:solidFill>
                <a:srgbClr val="5D6C03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 sz="1350"/>
              </a:p>
            </p:txBody>
          </p:sp>
          <p:sp>
            <p:nvSpPr>
              <p:cNvPr id="5" name="文本框 4"/>
              <p:cNvSpPr txBox="1"/>
              <p:nvPr/>
            </p:nvSpPr>
            <p:spPr>
              <a:xfrm>
                <a:off x="1327" y="2672"/>
                <a:ext cx="4275" cy="3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pPr algn="ctr" fontAlgn="auto">
                  <a:lnSpc>
                    <a:spcPct val="130000"/>
                  </a:lnSpc>
                </a:pPr>
                <a:r>
                  <a:rPr lang="zh-CN" altLang="en-US" kern="1100" spc="150" dirty="0" smtClean="0">
                    <a:solidFill>
                      <a:schemeClr val="bg1"/>
                    </a:solidFill>
                    <a:latin typeface="思源黑体 CN Medium" panose="020B0500000000000000" charset="-122"/>
                    <a:ea typeface="思源黑体 CN Medium" panose="020B0500000000000000" charset="-122"/>
                  </a:rPr>
                  <a:t>结膜（conjunctiva）是一层薄的半透明黏膜，柔软光滑且富弹性，覆盖于眼睑后面和眼球巩膜前表面，按解剖部位不同分为睑结膜、球结膜和穹隆结膜，这三部分结膜形成一个以睑裂为开口的囊状间隙，称结膜囊。结膜易发生沙眼和结膜炎等疾患。俗称的“红眼病”即为急性结膜炎。</a:t>
                </a:r>
                <a:endParaRPr lang="zh-CN" altLang="en-US" kern="1100" spc="150" dirty="0" smtClean="0">
                  <a:solidFill>
                    <a:schemeClr val="bg1"/>
                  </a:solidFill>
                  <a:latin typeface="思源黑体 CN Medium" panose="020B0500000000000000" charset="-122"/>
                  <a:ea typeface="思源黑体 CN Medium" panose="020B0500000000000000" charset="-122"/>
                </a:endParaRPr>
              </a:p>
            </p:txBody>
          </p:sp>
        </p:grpSp>
      </p:grpSp>
      <p:sp>
        <p:nvSpPr>
          <p:cNvPr id="4" name="文本框 3"/>
          <p:cNvSpPr txBox="1"/>
          <p:nvPr/>
        </p:nvSpPr>
        <p:spPr>
          <a:xfrm>
            <a:off x="1292860" y="787400"/>
            <a:ext cx="673481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>
                <a:latin typeface="Microsoft YaHei" panose="020B0503020204020204" charset="-122"/>
                <a:ea typeface="Microsoft YaHei" panose="020B0503020204020204" charset="-122"/>
                <a:cs typeface="Microsoft YaHei Bold" panose="020B0503020204020204" charset="-122"/>
              </a:rPr>
              <a:t>二、结膜</a:t>
            </a:r>
            <a:endParaRPr lang="zh-CN" altLang="en-US" sz="2800">
              <a:latin typeface="Microsoft YaHei" panose="020B0503020204020204" charset="-122"/>
              <a:ea typeface="Microsoft YaHei" panose="020B0503020204020204" charset="-122"/>
              <a:cs typeface="Microsoft YaHei Bold" panose="020B0503020204020204" charset="-122"/>
            </a:endParaRPr>
          </a:p>
        </p:txBody>
      </p:sp>
    </p:spTree>
    <p:custDataLst>
      <p:tags r:id="rId2"/>
    </p:custDataLst>
  </p:cSld>
  <p:clrMapOvr>
    <a:masterClrMapping/>
  </p:clrMapOvr>
  <p:transition advTm="2000">
    <p:wedge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图形"/>
          <p:cNvSpPr/>
          <p:nvPr/>
        </p:nvSpPr>
        <p:spPr>
          <a:xfrm>
            <a:off x="1008583" y="1881505"/>
            <a:ext cx="3240000" cy="4320000"/>
          </a:xfrm>
          <a:prstGeom prst="roundRect">
            <a:avLst>
              <a:gd name="adj" fmla="val 4329"/>
            </a:avLst>
          </a:prstGeom>
          <a:solidFill>
            <a:schemeClr val="bg1"/>
          </a:solidFill>
          <a:ln w="104775">
            <a:noFill/>
          </a:ln>
          <a:effectLst>
            <a:outerShdw blurRad="698500" dist="190500" dir="8100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9" name="图形"/>
          <p:cNvSpPr/>
          <p:nvPr/>
        </p:nvSpPr>
        <p:spPr>
          <a:xfrm>
            <a:off x="4449013" y="1881505"/>
            <a:ext cx="3240000" cy="4320000"/>
          </a:xfrm>
          <a:prstGeom prst="roundRect">
            <a:avLst>
              <a:gd name="adj" fmla="val 4329"/>
            </a:avLst>
          </a:prstGeom>
          <a:solidFill>
            <a:schemeClr val="bg1"/>
          </a:solidFill>
          <a:ln w="104775">
            <a:noFill/>
          </a:ln>
          <a:effectLst>
            <a:outerShdw blurRad="698500" dist="190500" dir="8100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0" name="图形"/>
          <p:cNvSpPr/>
          <p:nvPr/>
        </p:nvSpPr>
        <p:spPr>
          <a:xfrm>
            <a:off x="7887538" y="1881505"/>
            <a:ext cx="3240000" cy="4320000"/>
          </a:xfrm>
          <a:prstGeom prst="roundRect">
            <a:avLst>
              <a:gd name="adj" fmla="val 4329"/>
            </a:avLst>
          </a:prstGeom>
          <a:solidFill>
            <a:schemeClr val="bg1"/>
          </a:solidFill>
          <a:ln w="104775">
            <a:noFill/>
          </a:ln>
          <a:effectLst>
            <a:outerShdw blurRad="698500" dist="190500" dir="8100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1" name="图形"/>
          <p:cNvSpPr/>
          <p:nvPr/>
        </p:nvSpPr>
        <p:spPr>
          <a:xfrm>
            <a:off x="1008583" y="1881505"/>
            <a:ext cx="3240000" cy="984250"/>
          </a:xfrm>
          <a:custGeom>
            <a:avLst/>
            <a:gdLst>
              <a:gd name="connsiteX0" fmla="*/ 123675 w 2856902"/>
              <a:gd name="connsiteY0" fmla="*/ 0 h 984250"/>
              <a:gd name="connsiteX1" fmla="*/ 2733227 w 2856902"/>
              <a:gd name="connsiteY1" fmla="*/ 0 h 984250"/>
              <a:gd name="connsiteX2" fmla="*/ 2856902 w 2856902"/>
              <a:gd name="connsiteY2" fmla="*/ 123675 h 984250"/>
              <a:gd name="connsiteX3" fmla="*/ 2856902 w 2856902"/>
              <a:gd name="connsiteY3" fmla="*/ 896379 h 984250"/>
              <a:gd name="connsiteX4" fmla="*/ 2651978 w 2856902"/>
              <a:gd name="connsiteY4" fmla="*/ 921729 h 984250"/>
              <a:gd name="connsiteX5" fmla="*/ 1428451 w 2856902"/>
              <a:gd name="connsiteY5" fmla="*/ 984250 h 984250"/>
              <a:gd name="connsiteX6" fmla="*/ 204924 w 2856902"/>
              <a:gd name="connsiteY6" fmla="*/ 921729 h 984250"/>
              <a:gd name="connsiteX7" fmla="*/ 0 w 2856902"/>
              <a:gd name="connsiteY7" fmla="*/ 896379 h 984250"/>
              <a:gd name="connsiteX8" fmla="*/ 0 w 2856902"/>
              <a:gd name="connsiteY8" fmla="*/ 123675 h 984250"/>
              <a:gd name="connsiteX9" fmla="*/ 123675 w 2856902"/>
              <a:gd name="connsiteY9" fmla="*/ 0 h 984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856902" h="984250">
                <a:moveTo>
                  <a:pt x="123675" y="0"/>
                </a:moveTo>
                <a:lnTo>
                  <a:pt x="2733227" y="0"/>
                </a:lnTo>
                <a:cubicBezTo>
                  <a:pt x="2801531" y="0"/>
                  <a:pt x="2856902" y="55371"/>
                  <a:pt x="2856902" y="123675"/>
                </a:cubicBezTo>
                <a:lnTo>
                  <a:pt x="2856902" y="896379"/>
                </a:lnTo>
                <a:lnTo>
                  <a:pt x="2651978" y="921729"/>
                </a:lnTo>
                <a:cubicBezTo>
                  <a:pt x="2265466" y="962361"/>
                  <a:pt x="1854522" y="984250"/>
                  <a:pt x="1428451" y="984250"/>
                </a:cubicBezTo>
                <a:cubicBezTo>
                  <a:pt x="1002381" y="984250"/>
                  <a:pt x="591436" y="962361"/>
                  <a:pt x="204924" y="921729"/>
                </a:cubicBezTo>
                <a:lnTo>
                  <a:pt x="0" y="896379"/>
                </a:lnTo>
                <a:lnTo>
                  <a:pt x="0" y="123675"/>
                </a:lnTo>
                <a:cubicBezTo>
                  <a:pt x="0" y="55371"/>
                  <a:pt x="55371" y="0"/>
                  <a:pt x="123675" y="0"/>
                </a:cubicBezTo>
                <a:close/>
              </a:path>
            </a:pathLst>
          </a:custGeom>
          <a:solidFill>
            <a:schemeClr val="accent2"/>
          </a:solidFill>
          <a:ln w="38100"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endParaRPr lang="zh-CN" altLang="en-US" sz="240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12" name="图形"/>
          <p:cNvSpPr/>
          <p:nvPr/>
        </p:nvSpPr>
        <p:spPr>
          <a:xfrm>
            <a:off x="4449013" y="1881505"/>
            <a:ext cx="3240000" cy="984250"/>
          </a:xfrm>
          <a:custGeom>
            <a:avLst/>
            <a:gdLst>
              <a:gd name="connsiteX0" fmla="*/ 123675 w 2856902"/>
              <a:gd name="connsiteY0" fmla="*/ 0 h 984250"/>
              <a:gd name="connsiteX1" fmla="*/ 2733227 w 2856902"/>
              <a:gd name="connsiteY1" fmla="*/ 0 h 984250"/>
              <a:gd name="connsiteX2" fmla="*/ 2856902 w 2856902"/>
              <a:gd name="connsiteY2" fmla="*/ 123675 h 984250"/>
              <a:gd name="connsiteX3" fmla="*/ 2856902 w 2856902"/>
              <a:gd name="connsiteY3" fmla="*/ 896379 h 984250"/>
              <a:gd name="connsiteX4" fmla="*/ 2651978 w 2856902"/>
              <a:gd name="connsiteY4" fmla="*/ 921729 h 984250"/>
              <a:gd name="connsiteX5" fmla="*/ 1428451 w 2856902"/>
              <a:gd name="connsiteY5" fmla="*/ 984250 h 984250"/>
              <a:gd name="connsiteX6" fmla="*/ 204924 w 2856902"/>
              <a:gd name="connsiteY6" fmla="*/ 921729 h 984250"/>
              <a:gd name="connsiteX7" fmla="*/ 0 w 2856902"/>
              <a:gd name="connsiteY7" fmla="*/ 896379 h 984250"/>
              <a:gd name="connsiteX8" fmla="*/ 0 w 2856902"/>
              <a:gd name="connsiteY8" fmla="*/ 123675 h 984250"/>
              <a:gd name="connsiteX9" fmla="*/ 123675 w 2856902"/>
              <a:gd name="connsiteY9" fmla="*/ 0 h 984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856902" h="984250">
                <a:moveTo>
                  <a:pt x="123675" y="0"/>
                </a:moveTo>
                <a:lnTo>
                  <a:pt x="2733227" y="0"/>
                </a:lnTo>
                <a:cubicBezTo>
                  <a:pt x="2801531" y="0"/>
                  <a:pt x="2856902" y="55371"/>
                  <a:pt x="2856902" y="123675"/>
                </a:cubicBezTo>
                <a:lnTo>
                  <a:pt x="2856902" y="896379"/>
                </a:lnTo>
                <a:lnTo>
                  <a:pt x="2651978" y="921729"/>
                </a:lnTo>
                <a:cubicBezTo>
                  <a:pt x="2265466" y="962361"/>
                  <a:pt x="1854522" y="984250"/>
                  <a:pt x="1428451" y="984250"/>
                </a:cubicBezTo>
                <a:cubicBezTo>
                  <a:pt x="1002381" y="984250"/>
                  <a:pt x="591436" y="962361"/>
                  <a:pt x="204924" y="921729"/>
                </a:cubicBezTo>
                <a:lnTo>
                  <a:pt x="0" y="896379"/>
                </a:lnTo>
                <a:lnTo>
                  <a:pt x="0" y="123675"/>
                </a:lnTo>
                <a:cubicBezTo>
                  <a:pt x="0" y="55371"/>
                  <a:pt x="55371" y="0"/>
                  <a:pt x="123675" y="0"/>
                </a:cubicBezTo>
                <a:close/>
              </a:path>
            </a:pathLst>
          </a:custGeom>
          <a:solidFill>
            <a:schemeClr val="accent1"/>
          </a:solidFill>
          <a:ln w="38100"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3" name="图形"/>
          <p:cNvSpPr/>
          <p:nvPr/>
        </p:nvSpPr>
        <p:spPr>
          <a:xfrm>
            <a:off x="7887538" y="1881505"/>
            <a:ext cx="3240000" cy="984250"/>
          </a:xfrm>
          <a:custGeom>
            <a:avLst/>
            <a:gdLst>
              <a:gd name="connsiteX0" fmla="*/ 123675 w 2856902"/>
              <a:gd name="connsiteY0" fmla="*/ 0 h 984250"/>
              <a:gd name="connsiteX1" fmla="*/ 2733227 w 2856902"/>
              <a:gd name="connsiteY1" fmla="*/ 0 h 984250"/>
              <a:gd name="connsiteX2" fmla="*/ 2856902 w 2856902"/>
              <a:gd name="connsiteY2" fmla="*/ 123675 h 984250"/>
              <a:gd name="connsiteX3" fmla="*/ 2856902 w 2856902"/>
              <a:gd name="connsiteY3" fmla="*/ 896379 h 984250"/>
              <a:gd name="connsiteX4" fmla="*/ 2651978 w 2856902"/>
              <a:gd name="connsiteY4" fmla="*/ 921729 h 984250"/>
              <a:gd name="connsiteX5" fmla="*/ 1428451 w 2856902"/>
              <a:gd name="connsiteY5" fmla="*/ 984250 h 984250"/>
              <a:gd name="connsiteX6" fmla="*/ 204924 w 2856902"/>
              <a:gd name="connsiteY6" fmla="*/ 921729 h 984250"/>
              <a:gd name="connsiteX7" fmla="*/ 0 w 2856902"/>
              <a:gd name="connsiteY7" fmla="*/ 896379 h 984250"/>
              <a:gd name="connsiteX8" fmla="*/ 0 w 2856902"/>
              <a:gd name="connsiteY8" fmla="*/ 123675 h 984250"/>
              <a:gd name="connsiteX9" fmla="*/ 123675 w 2856902"/>
              <a:gd name="connsiteY9" fmla="*/ 0 h 984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856902" h="984250">
                <a:moveTo>
                  <a:pt x="123675" y="0"/>
                </a:moveTo>
                <a:lnTo>
                  <a:pt x="2733227" y="0"/>
                </a:lnTo>
                <a:cubicBezTo>
                  <a:pt x="2801531" y="0"/>
                  <a:pt x="2856902" y="55371"/>
                  <a:pt x="2856902" y="123675"/>
                </a:cubicBezTo>
                <a:lnTo>
                  <a:pt x="2856902" y="896379"/>
                </a:lnTo>
                <a:lnTo>
                  <a:pt x="2651978" y="921729"/>
                </a:lnTo>
                <a:cubicBezTo>
                  <a:pt x="2265466" y="962361"/>
                  <a:pt x="1854522" y="984250"/>
                  <a:pt x="1428451" y="984250"/>
                </a:cubicBezTo>
                <a:cubicBezTo>
                  <a:pt x="1002381" y="984250"/>
                  <a:pt x="591436" y="962361"/>
                  <a:pt x="204924" y="921729"/>
                </a:cubicBezTo>
                <a:lnTo>
                  <a:pt x="0" y="896379"/>
                </a:lnTo>
                <a:lnTo>
                  <a:pt x="0" y="123675"/>
                </a:lnTo>
                <a:cubicBezTo>
                  <a:pt x="0" y="55371"/>
                  <a:pt x="55371" y="0"/>
                  <a:pt x="123675" y="0"/>
                </a:cubicBezTo>
                <a:close/>
              </a:path>
            </a:pathLst>
          </a:custGeom>
          <a:solidFill>
            <a:schemeClr val="accent2"/>
          </a:solidFill>
          <a:ln w="38100"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endParaRPr lang="zh-CN" altLang="en-US" sz="240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14" name="图形"/>
          <p:cNvSpPr txBox="1"/>
          <p:nvPr/>
        </p:nvSpPr>
        <p:spPr>
          <a:xfrm>
            <a:off x="1184942" y="3210560"/>
            <a:ext cx="288000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algn="just">
              <a:lnSpc>
                <a:spcPct val="150000"/>
              </a:lnSpc>
              <a:buNone/>
              <a:defRPr/>
            </a:pPr>
            <a:r>
              <a:rPr lang="zh-CN" altLang="en-US" sz="1600" dirty="0">
                <a:latin typeface="思源黑体 CN Normal" panose="020B0500000000000000" charset="-122"/>
                <a:ea typeface="思源黑体 CN Normal" panose="020B0500000000000000" charset="-122"/>
                <a:cs typeface="+mn-ea"/>
                <a:sym typeface="+mn-lt"/>
              </a:rPr>
              <a:t>与睑板牢固黏附不能被推动，正常情况下可见小血管走行和透见部分睑板腺管。</a:t>
            </a:r>
            <a:endParaRPr lang="zh-CN" altLang="en-US" sz="1600" dirty="0">
              <a:latin typeface="思源黑体 CN Normal" panose="020B0500000000000000" charset="-122"/>
              <a:ea typeface="思源黑体 CN Normal" panose="020B0500000000000000" charset="-122"/>
              <a:cs typeface="+mn-ea"/>
              <a:sym typeface="+mn-lt"/>
            </a:endParaRPr>
          </a:p>
        </p:txBody>
      </p:sp>
      <p:sp>
        <p:nvSpPr>
          <p:cNvPr id="115" name="图形"/>
          <p:cNvSpPr txBox="1"/>
          <p:nvPr/>
        </p:nvSpPr>
        <p:spPr>
          <a:xfrm>
            <a:off x="4636135" y="3210560"/>
            <a:ext cx="2880000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algn="just">
              <a:lnSpc>
                <a:spcPct val="150000"/>
              </a:lnSpc>
              <a:buNone/>
              <a:defRPr/>
            </a:pPr>
            <a:r>
              <a:rPr lang="zh-CN" altLang="en-US" sz="1600" dirty="0">
                <a:latin typeface="思源黑体 CN Normal" panose="020B0500000000000000" charset="-122"/>
                <a:ea typeface="思源黑体 CN Normal" panose="020B0500000000000000" charset="-122"/>
                <a:cs typeface="+mn-ea"/>
                <a:sym typeface="+mn-lt"/>
              </a:rPr>
              <a:t>覆盖于眼球前部巩膜表面，止于角巩膜缘，是结膜的最薄和最透明部分，可被推动。球结膜与巩膜间有眼球筋膜疏松相连，在角膜缘附近3mm以内与球筋膜、巩膜融合。</a:t>
            </a:r>
            <a:endParaRPr lang="zh-CN" altLang="en-US" sz="1600" dirty="0">
              <a:latin typeface="思源黑体 CN Normal" panose="020B0500000000000000" charset="-122"/>
              <a:ea typeface="思源黑体 CN Normal" panose="020B0500000000000000" charset="-122"/>
              <a:cs typeface="+mn-ea"/>
              <a:sym typeface="+mn-lt"/>
            </a:endParaRPr>
          </a:p>
        </p:txBody>
      </p:sp>
      <p:sp>
        <p:nvSpPr>
          <p:cNvPr id="116" name="图形"/>
          <p:cNvSpPr txBox="1"/>
          <p:nvPr/>
        </p:nvSpPr>
        <p:spPr>
          <a:xfrm>
            <a:off x="8067675" y="3210560"/>
            <a:ext cx="2880000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algn="just">
              <a:lnSpc>
                <a:spcPct val="150000"/>
              </a:lnSpc>
              <a:buNone/>
              <a:defRPr/>
            </a:pPr>
            <a:r>
              <a:rPr lang="zh-CN" altLang="en-US" sz="1600" dirty="0">
                <a:latin typeface="思源黑体 CN Normal" panose="020B0500000000000000" charset="-122"/>
                <a:ea typeface="思源黑体 CN Normal" panose="020B0500000000000000" charset="-122"/>
                <a:cs typeface="+mn-ea"/>
                <a:sym typeface="+mn-lt"/>
              </a:rPr>
              <a:t>是睑结膜和球结膜两者的移行部分。此部结膜组织疏松，多皱褶，便于眼球活动。近穹隆部的球结膜下是注射药物的常用部位。</a:t>
            </a:r>
            <a:endParaRPr lang="zh-CN" altLang="en-US" sz="1600" dirty="0">
              <a:latin typeface="思源黑体 CN Normal" panose="020B0500000000000000" charset="-122"/>
              <a:ea typeface="思源黑体 CN Normal" panose="020B0500000000000000" charset="-122"/>
              <a:cs typeface="+mn-ea"/>
              <a:sym typeface="+mn-lt"/>
            </a:endParaRPr>
          </a:p>
        </p:txBody>
      </p:sp>
      <p:sp>
        <p:nvSpPr>
          <p:cNvPr id="124" name="图形"/>
          <p:cNvSpPr txBox="1"/>
          <p:nvPr/>
        </p:nvSpPr>
        <p:spPr>
          <a:xfrm>
            <a:off x="5158740" y="2189480"/>
            <a:ext cx="1820545" cy="460375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2800" b="1">
                <a:gradFill flip="none" rotWithShape="1">
                  <a:gsLst>
                    <a:gs pos="0">
                      <a:schemeClr val="tx1"/>
                    </a:gs>
                    <a:gs pos="100000">
                      <a:schemeClr val="accent2"/>
                    </a:gs>
                  </a:gsLst>
                  <a:lin ang="5400000" scaled="1"/>
                  <a:tileRect/>
                </a:gradFill>
              </a:defRPr>
            </a:lvl1pPr>
          </a:lstStyle>
          <a:p>
            <a:pPr marL="0" marR="0" lvl="0" algn="ctr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ClrTx/>
              <a:buSzTx/>
              <a:buFont typeface="思源黑体 CN Normal" panose="020B0500000000000000" charset="-122"/>
              <a:buNone/>
              <a:defRPr/>
            </a:pPr>
            <a:r>
              <a:rPr lang="zh-CN" altLang="en-US" sz="2400" b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黑体 CN Medium" panose="020B0500000000000000" charset="-122"/>
                <a:ea typeface="思源黑体 CN Medium" panose="020B0500000000000000" charset="-122"/>
                <a:cs typeface="+mn-ea"/>
                <a:sym typeface="思源黑体 CN Medium" panose="020B0500000000000000" charset="-122"/>
              </a:rPr>
              <a:t>2. 球结膜</a:t>
            </a:r>
            <a:endParaRPr lang="zh-CN" altLang="en-US" sz="2400" b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思源黑体 CN Medium" panose="020B0500000000000000" charset="-122"/>
              <a:ea typeface="思源黑体 CN Medium" panose="020B0500000000000000" charset="-122"/>
              <a:cs typeface="+mn-ea"/>
              <a:sym typeface="思源黑体 CN Medium" panose="020B0500000000000000" charset="-122"/>
            </a:endParaRPr>
          </a:p>
        </p:txBody>
      </p:sp>
      <p:sp>
        <p:nvSpPr>
          <p:cNvPr id="125" name="图形"/>
          <p:cNvSpPr txBox="1"/>
          <p:nvPr/>
        </p:nvSpPr>
        <p:spPr>
          <a:xfrm>
            <a:off x="8597265" y="2189480"/>
            <a:ext cx="1820545" cy="460375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2800" b="1">
                <a:gradFill flip="none" rotWithShape="1">
                  <a:gsLst>
                    <a:gs pos="0">
                      <a:schemeClr val="tx1"/>
                    </a:gs>
                    <a:gs pos="100000">
                      <a:schemeClr val="accent2"/>
                    </a:gs>
                  </a:gsLst>
                  <a:lin ang="5400000" scaled="1"/>
                  <a:tileRect/>
                </a:gradFill>
              </a:defRPr>
            </a:lvl1pPr>
          </a:lstStyle>
          <a:p>
            <a:pPr marL="0" marR="0" lvl="0" algn="ctr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ClrTx/>
              <a:buSzTx/>
              <a:buFont typeface="思源黑体 CN Normal" panose="020B0500000000000000" charset="-122"/>
              <a:buNone/>
              <a:defRPr/>
            </a:pPr>
            <a:r>
              <a:rPr lang="zh-CN" altLang="en-US" sz="2400" b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黑体 CN Medium" panose="020B0500000000000000" charset="-122"/>
                <a:ea typeface="思源黑体 CN Medium" panose="020B0500000000000000" charset="-122"/>
                <a:cs typeface="+mn-ea"/>
                <a:sym typeface="思源黑体 CN Medium" panose="020B0500000000000000" charset="-122"/>
              </a:rPr>
              <a:t>3. 穹隆结膜</a:t>
            </a:r>
            <a:endParaRPr lang="zh-CN" altLang="en-US" sz="2400" b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思源黑体 CN Medium" panose="020B0500000000000000" charset="-122"/>
              <a:ea typeface="思源黑体 CN Medium" panose="020B0500000000000000" charset="-122"/>
              <a:cs typeface="+mn-ea"/>
              <a:sym typeface="思源黑体 CN Medium" panose="020B0500000000000000" charset="-122"/>
            </a:endParaRPr>
          </a:p>
        </p:txBody>
      </p:sp>
      <p:sp>
        <p:nvSpPr>
          <p:cNvPr id="10" name="矩形 9"/>
          <p:cNvSpPr/>
          <p:nvPr userDrawn="1"/>
        </p:nvSpPr>
        <p:spPr>
          <a:xfrm flipH="1">
            <a:off x="1334770" y="779145"/>
            <a:ext cx="4236085" cy="6877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p>
            <a:pPr lvl="0" algn="l">
              <a:lnSpc>
                <a:spcPct val="100000"/>
              </a:lnSpc>
              <a:defRPr/>
            </a:pPr>
            <a:r>
              <a: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Medium" panose="020B0500000000000000" charset="-122"/>
                <a:ea typeface="思源黑体 CN Medium" panose="020B0500000000000000" charset="-122"/>
                <a:cs typeface="+mn-ea"/>
                <a:sym typeface="+mn-lt"/>
              </a:rPr>
              <a:t>二、结膜</a:t>
            </a:r>
            <a:endParaRPr lang="zh-CN" altLang="en-US" sz="2800" dirty="0">
              <a:solidFill>
                <a:schemeClr val="tx1">
                  <a:lumMod val="75000"/>
                  <a:lumOff val="25000"/>
                </a:schemeClr>
              </a:solidFill>
              <a:latin typeface="思源黑体 CN Medium" panose="020B0500000000000000" charset="-122"/>
              <a:ea typeface="思源黑体 CN Medium" panose="020B0500000000000000" charset="-122"/>
              <a:cs typeface="+mn-ea"/>
              <a:sym typeface="+mn-lt"/>
            </a:endParaRPr>
          </a:p>
        </p:txBody>
      </p:sp>
      <p:sp>
        <p:nvSpPr>
          <p:cNvPr id="123" name="图形"/>
          <p:cNvSpPr txBox="1"/>
          <p:nvPr/>
        </p:nvSpPr>
        <p:spPr>
          <a:xfrm>
            <a:off x="1416050" y="2189480"/>
            <a:ext cx="2425065" cy="460375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2800" b="1">
                <a:gradFill flip="none" rotWithShape="1">
                  <a:gsLst>
                    <a:gs pos="0">
                      <a:schemeClr val="tx1"/>
                    </a:gs>
                    <a:gs pos="100000">
                      <a:schemeClr val="accent2"/>
                    </a:gs>
                  </a:gsLst>
                  <a:lin ang="5400000" scaled="1"/>
                  <a:tileRect/>
                </a:gradFill>
              </a:defRPr>
            </a:lvl1pPr>
          </a:lstStyle>
          <a:p>
            <a:pPr marL="0" marR="0" lvl="0" algn="ctr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ClrTx/>
              <a:buSzTx/>
              <a:buFont typeface="思源黑体 CN Normal" panose="020B0500000000000000" charset="-122"/>
              <a:buNone/>
              <a:defRPr/>
            </a:pPr>
            <a:r>
              <a:rPr lang="zh-CN" altLang="en-US" sz="2400" b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黑体 CN Medium" panose="020B0500000000000000" charset="-122"/>
                <a:ea typeface="思源黑体 CN Medium" panose="020B0500000000000000" charset="-122"/>
                <a:cs typeface="+mn-ea"/>
                <a:sym typeface="思源黑体 CN Medium" panose="020B0500000000000000" charset="-122"/>
              </a:rPr>
              <a:t>1. 睑结膜</a:t>
            </a:r>
            <a:endParaRPr lang="zh-CN" altLang="en-US" sz="2400" b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思源黑体 CN Medium" panose="020B0500000000000000" charset="-122"/>
              <a:ea typeface="思源黑体 CN Medium" panose="020B0500000000000000" charset="-122"/>
              <a:cs typeface="+mn-ea"/>
              <a:sym typeface="思源黑体 CN Medium" panose="020B0500000000000000" charset="-122"/>
            </a:endParaRPr>
          </a:p>
        </p:txBody>
      </p:sp>
    </p:spTree>
    <p:custDataLst>
      <p:tags r:id="rId1"/>
    </p:custDataLst>
  </p:cSld>
  <p:clrMapOvr>
    <a:masterClrMapping/>
  </p:clrMapOvr>
  <p:transition advTm="2000">
    <p:diamond/>
  </p:transition>
  <p:timing>
    <p:tnLst>
      <p:par>
        <p:cTn id="1" dur="indefinite" restart="never" fill="hold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1292860" y="787400"/>
            <a:ext cx="673481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>
                <a:latin typeface="Microsoft YaHei" panose="020B0503020204020204" charset="-122"/>
                <a:ea typeface="Microsoft YaHei" panose="020B0503020204020204" charset="-122"/>
                <a:cs typeface="Microsoft YaHei Bold" panose="020B0503020204020204" charset="-122"/>
              </a:rPr>
              <a:t>三、泪器</a:t>
            </a:r>
            <a:endParaRPr lang="zh-CN" altLang="en-US" sz="2800">
              <a:latin typeface="Microsoft YaHei" panose="020B0503020204020204" charset="-122"/>
              <a:ea typeface="Microsoft YaHei" panose="020B0503020204020204" charset="-122"/>
              <a:cs typeface="Microsoft YaHei Bold" panose="020B0503020204020204" charset="-122"/>
            </a:endParaRPr>
          </a:p>
        </p:txBody>
      </p:sp>
      <p:pic>
        <p:nvPicPr>
          <p:cNvPr id="21506" name="图片 21507" descr="图1-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03350" y="1686560"/>
            <a:ext cx="3600450" cy="435102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6" name="组合 5"/>
          <p:cNvGrpSpPr/>
          <p:nvPr/>
        </p:nvGrpSpPr>
        <p:grpSpPr>
          <a:xfrm>
            <a:off x="5383530" y="643255"/>
            <a:ext cx="6264910" cy="5571490"/>
            <a:chOff x="8324" y="1004"/>
            <a:chExt cx="9866" cy="8774"/>
          </a:xfrm>
        </p:grpSpPr>
        <p:sp>
          <p:nvSpPr>
            <p:cNvPr id="22532" name="竖卷形 22532"/>
            <p:cNvSpPr/>
            <p:nvPr/>
          </p:nvSpPr>
          <p:spPr>
            <a:xfrm rot="10800000">
              <a:off x="8324" y="1004"/>
              <a:ext cx="9866" cy="8774"/>
            </a:xfrm>
            <a:prstGeom prst="verticalScroll">
              <a:avLst>
                <a:gd name="adj" fmla="val 12500"/>
              </a:avLst>
            </a:pr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 anchorCtr="0"/>
            <a:p>
              <a:endParaRPr lang="zh-CN" altLang="en-US">
                <a:latin typeface="Arial" panose="020B0604020202020204" pitchFamily="34" charset="0"/>
                <a:ea typeface="宋体" pitchFamily="2" charset="-122"/>
              </a:endParaRPr>
            </a:p>
          </p:txBody>
        </p:sp>
        <p:sp>
          <p:nvSpPr>
            <p:cNvPr id="22533" name="文本框 22533"/>
            <p:cNvSpPr txBox="1"/>
            <p:nvPr/>
          </p:nvSpPr>
          <p:spPr>
            <a:xfrm>
              <a:off x="9656" y="1444"/>
              <a:ext cx="7203" cy="706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r>
                <a:rPr lang="zh-CN" altLang="en-US" sz="2000" dirty="0">
                  <a:latin typeface="Microsoft YaHei Regular" panose="020B0503020204020204" charset="-122"/>
                  <a:ea typeface="Microsoft YaHei Regular" panose="020B0503020204020204" charset="-122"/>
                  <a:sym typeface="宋体" pitchFamily="2" charset="-122"/>
                </a:rPr>
                <a:t>知识卡片</a:t>
              </a:r>
              <a:endParaRPr lang="zh-CN" altLang="en-US" sz="2000" dirty="0">
                <a:latin typeface="Microsoft YaHei Regular" panose="020B0503020204020204" charset="-122"/>
                <a:ea typeface="Microsoft YaHei Regular" panose="020B0503020204020204" charset="-122"/>
                <a:sym typeface="宋体" pitchFamily="2" charset="-122"/>
              </a:endParaRPr>
            </a:p>
            <a:p>
              <a:pPr>
                <a:lnSpc>
                  <a:spcPts val="1000"/>
                </a:lnSpc>
              </a:pPr>
              <a:endParaRPr lang="zh-CN" altLang="en-US" b="1" dirty="0">
                <a:latin typeface="Arial" panose="020B0604020202020204" pitchFamily="34" charset="0"/>
                <a:ea typeface="宋体" pitchFamily="2" charset="-122"/>
                <a:sym typeface="宋体" pitchFamily="2" charset="-122"/>
              </a:endParaRPr>
            </a:p>
            <a:p>
              <a:pPr algn="ctr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b="1" dirty="0">
                  <a:latin typeface="楷体_GB2312" pitchFamily="1" charset="-122"/>
                  <a:ea typeface="楷体_GB2312" pitchFamily="1" charset="-122"/>
                  <a:sym typeface="宋体" pitchFamily="2" charset="-122"/>
                </a:rPr>
                <a:t>电脑族的眼部保健</a:t>
              </a:r>
              <a:endParaRPr lang="zh-CN" altLang="en-US" dirty="0">
                <a:latin typeface="楷体_GB2312" pitchFamily="1" charset="-122"/>
                <a:ea typeface="楷体_GB2312" pitchFamily="1" charset="-122"/>
                <a:sym typeface="宋体" pitchFamily="2" charset="-122"/>
              </a:endParaRPr>
            </a:p>
            <a:p>
              <a:pPr algn="just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dirty="0">
                  <a:latin typeface="楷体_GB2312" pitchFamily="1" charset="-122"/>
                  <a:ea typeface="楷体_GB2312" pitchFamily="1" charset="-122"/>
                  <a:sym typeface="宋体" pitchFamily="2" charset="-122"/>
                </a:rPr>
                <a:t>长时间使用电脑，因眼睛紧盯电脑荧屏，导致眨眼频次减少，特别是玩游戏机时，眨眼动作由正常的每分钟眨眼</a:t>
              </a:r>
              <a:r>
                <a:rPr lang="en-US" altLang="zh-CN" dirty="0">
                  <a:latin typeface="楷体_GB2312" pitchFamily="1" charset="-122"/>
                  <a:ea typeface="楷体_GB2312" pitchFamily="1" charset="-122"/>
                  <a:sym typeface="宋体" pitchFamily="2" charset="-122"/>
                </a:rPr>
                <a:t>15</a:t>
              </a:r>
              <a:r>
                <a:rPr lang="zh-CN" altLang="en-US" dirty="0">
                  <a:latin typeface="楷体_GB2312" pitchFamily="1" charset="-122"/>
                  <a:ea typeface="楷体_GB2312" pitchFamily="1" charset="-122"/>
                  <a:sym typeface="宋体" pitchFamily="2" charset="-122"/>
                </a:rPr>
                <a:t>次左右减少到仅眨眼</a:t>
              </a:r>
              <a:r>
                <a:rPr lang="en-US" altLang="zh-CN" dirty="0">
                  <a:latin typeface="楷体_GB2312" pitchFamily="1" charset="-122"/>
                  <a:ea typeface="楷体_GB2312" pitchFamily="1" charset="-122"/>
                  <a:sym typeface="宋体" pitchFamily="2" charset="-122"/>
                </a:rPr>
                <a:t>3</a:t>
              </a:r>
              <a:r>
                <a:rPr lang="zh-CN" altLang="en-US" dirty="0">
                  <a:latin typeface="楷体_GB2312" pitchFamily="1" charset="-122"/>
                  <a:ea typeface="楷体_GB2312" pitchFamily="1" charset="-122"/>
                  <a:sym typeface="宋体" pitchFamily="2" charset="-122"/>
                </a:rPr>
                <a:t>次，眼睛出现干涩、发痒、灼痛、畏光等症状，因此，电脑一族应注意用眼卫生。注意：不应过久集中用眼；增加眨眼次数；及时补充蛋黄及深绿色鲜蔬菜获取到较多的“叶黄素”，提升视紫质合成、增强视网膜感旋光性能，显著改善视力；酌补养睛护目的牛奶、胡萝卜、猪肝、羊肝。</a:t>
              </a:r>
              <a:endParaRPr lang="zh-CN" altLang="en-US" dirty="0">
                <a:latin typeface="楷体_GB2312" pitchFamily="1" charset="-122"/>
                <a:ea typeface="楷体_GB2312" pitchFamily="1" charset="-122"/>
                <a:sym typeface="宋体" pitchFamily="2" charset="-122"/>
              </a:endParaRPr>
            </a:p>
          </p:txBody>
        </p:sp>
      </p:grpSp>
    </p:spTree>
    <p:custDataLst>
      <p:tags r:id="rId2"/>
    </p:custDataLst>
  </p:cSld>
  <p:clrMapOvr>
    <a:masterClrMapping/>
  </p:clrMapOvr>
  <p:transition advTm="2000">
    <p:wedg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组合 27"/>
          <p:cNvGrpSpPr/>
          <p:nvPr/>
        </p:nvGrpSpPr>
        <p:grpSpPr>
          <a:xfrm>
            <a:off x="1543685" y="2219325"/>
            <a:ext cx="4502785" cy="713740"/>
            <a:chOff x="2431" y="3495"/>
            <a:chExt cx="7091" cy="1124"/>
          </a:xfrm>
        </p:grpSpPr>
        <p:grpSp>
          <p:nvGrpSpPr>
            <p:cNvPr id="43" name="Group 96"/>
            <p:cNvGrpSpPr/>
            <p:nvPr/>
          </p:nvGrpSpPr>
          <p:grpSpPr>
            <a:xfrm rot="0" flipH="1">
              <a:off x="2431" y="3495"/>
              <a:ext cx="1125" cy="1125"/>
              <a:chOff x="3209297" y="1880717"/>
              <a:chExt cx="714451" cy="714451"/>
            </a:xfrm>
          </p:grpSpPr>
          <p:sp>
            <p:nvSpPr>
              <p:cNvPr id="44" name="图形"/>
              <p:cNvSpPr/>
              <p:nvPr/>
            </p:nvSpPr>
            <p:spPr>
              <a:xfrm flipH="1">
                <a:off x="3209297" y="1880717"/>
                <a:ext cx="714451" cy="714451"/>
              </a:xfrm>
              <a:prstGeom prst="ellipse">
                <a:avLst/>
              </a:prstGeom>
              <a:solidFill>
                <a:srgbClr val="55B7A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2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Normal" panose="020B0500000000000000" charset="-122"/>
                  <a:ea typeface="+mn-ea"/>
                  <a:cs typeface="思源黑体 CN Normal" panose="020B0500000000000000" charset="-122"/>
                </a:endParaRPr>
              </a:p>
            </p:txBody>
          </p:sp>
          <p:sp>
            <p:nvSpPr>
              <p:cNvPr id="45" name="图形"/>
              <p:cNvSpPr>
                <a:spLocks noEditPoints="1"/>
              </p:cNvSpPr>
              <p:nvPr/>
            </p:nvSpPr>
            <p:spPr bwMode="auto">
              <a:xfrm>
                <a:off x="3422365" y="2082432"/>
                <a:ext cx="288315" cy="280876"/>
              </a:xfrm>
              <a:custGeom>
                <a:avLst/>
                <a:gdLst/>
                <a:ahLst/>
                <a:cxnLst>
                  <a:cxn ang="0">
                    <a:pos x="243" y="45"/>
                  </a:cxn>
                  <a:cxn ang="0">
                    <a:pos x="243" y="20"/>
                  </a:cxn>
                  <a:cxn ang="0">
                    <a:pos x="238" y="6"/>
                  </a:cxn>
                  <a:cxn ang="0">
                    <a:pos x="221" y="0"/>
                  </a:cxn>
                  <a:cxn ang="0">
                    <a:pos x="214" y="2"/>
                  </a:cxn>
                  <a:cxn ang="0">
                    <a:pos x="203" y="13"/>
                  </a:cxn>
                  <a:cxn ang="0">
                    <a:pos x="202" y="45"/>
                  </a:cxn>
                  <a:cxn ang="0">
                    <a:pos x="109" y="20"/>
                  </a:cxn>
                  <a:cxn ang="0">
                    <a:pos x="107" y="13"/>
                  </a:cxn>
                  <a:cxn ang="0">
                    <a:pos x="96" y="2"/>
                  </a:cxn>
                  <a:cxn ang="0">
                    <a:pos x="87" y="0"/>
                  </a:cxn>
                  <a:cxn ang="0">
                    <a:pos x="73" y="6"/>
                  </a:cxn>
                  <a:cxn ang="0">
                    <a:pos x="67" y="20"/>
                  </a:cxn>
                  <a:cxn ang="0">
                    <a:pos x="17" y="45"/>
                  </a:cxn>
                  <a:cxn ang="0">
                    <a:pos x="9" y="47"/>
                  </a:cxn>
                  <a:cxn ang="0">
                    <a:pos x="2" y="54"/>
                  </a:cxn>
                  <a:cxn ang="0">
                    <a:pos x="0" y="287"/>
                  </a:cxn>
                  <a:cxn ang="0">
                    <a:pos x="2" y="292"/>
                  </a:cxn>
                  <a:cxn ang="0">
                    <a:pos x="9" y="301"/>
                  </a:cxn>
                  <a:cxn ang="0">
                    <a:pos x="294" y="301"/>
                  </a:cxn>
                  <a:cxn ang="0">
                    <a:pos x="301" y="301"/>
                  </a:cxn>
                  <a:cxn ang="0">
                    <a:pos x="308" y="292"/>
                  </a:cxn>
                  <a:cxn ang="0">
                    <a:pos x="310" y="62"/>
                  </a:cxn>
                  <a:cxn ang="0">
                    <a:pos x="308" y="54"/>
                  </a:cxn>
                  <a:cxn ang="0">
                    <a:pos x="301" y="47"/>
                  </a:cxn>
                  <a:cxn ang="0">
                    <a:pos x="294" y="45"/>
                  </a:cxn>
                  <a:cxn ang="0">
                    <a:pos x="145" y="156"/>
                  </a:cxn>
                  <a:cxn ang="0">
                    <a:pos x="96" y="114"/>
                  </a:cxn>
                  <a:cxn ang="0">
                    <a:pos x="165" y="114"/>
                  </a:cxn>
                  <a:cxn ang="0">
                    <a:pos x="214" y="156"/>
                  </a:cxn>
                  <a:cxn ang="0">
                    <a:pos x="165" y="114"/>
                  </a:cxn>
                  <a:cxn ang="0">
                    <a:pos x="75" y="156"/>
                  </a:cxn>
                  <a:cxn ang="0">
                    <a:pos x="31" y="114"/>
                  </a:cxn>
                  <a:cxn ang="0">
                    <a:pos x="75" y="178"/>
                  </a:cxn>
                  <a:cxn ang="0">
                    <a:pos x="31" y="209"/>
                  </a:cxn>
                  <a:cxn ang="0">
                    <a:pos x="75" y="178"/>
                  </a:cxn>
                  <a:cxn ang="0">
                    <a:pos x="145" y="178"/>
                  </a:cxn>
                  <a:cxn ang="0">
                    <a:pos x="96" y="209"/>
                  </a:cxn>
                  <a:cxn ang="0">
                    <a:pos x="145" y="229"/>
                  </a:cxn>
                  <a:cxn ang="0">
                    <a:pos x="96" y="270"/>
                  </a:cxn>
                  <a:cxn ang="0">
                    <a:pos x="145" y="229"/>
                  </a:cxn>
                  <a:cxn ang="0">
                    <a:pos x="214" y="229"/>
                  </a:cxn>
                  <a:cxn ang="0">
                    <a:pos x="165" y="270"/>
                  </a:cxn>
                  <a:cxn ang="0">
                    <a:pos x="165" y="209"/>
                  </a:cxn>
                  <a:cxn ang="0">
                    <a:pos x="214" y="178"/>
                  </a:cxn>
                  <a:cxn ang="0">
                    <a:pos x="165" y="209"/>
                  </a:cxn>
                  <a:cxn ang="0">
                    <a:pos x="279" y="178"/>
                  </a:cxn>
                  <a:cxn ang="0">
                    <a:pos x="236" y="209"/>
                  </a:cxn>
                  <a:cxn ang="0">
                    <a:pos x="236" y="156"/>
                  </a:cxn>
                  <a:cxn ang="0">
                    <a:pos x="279" y="114"/>
                  </a:cxn>
                  <a:cxn ang="0">
                    <a:pos x="236" y="156"/>
                  </a:cxn>
                  <a:cxn ang="0">
                    <a:pos x="75" y="229"/>
                  </a:cxn>
                  <a:cxn ang="0">
                    <a:pos x="31" y="270"/>
                  </a:cxn>
                  <a:cxn ang="0">
                    <a:pos x="236" y="270"/>
                  </a:cxn>
                  <a:cxn ang="0">
                    <a:pos x="279" y="229"/>
                  </a:cxn>
                  <a:cxn ang="0">
                    <a:pos x="236" y="270"/>
                  </a:cxn>
                </a:cxnLst>
                <a:rect l="0" t="0" r="r" b="b"/>
                <a:pathLst>
                  <a:path w="310" h="301">
                    <a:moveTo>
                      <a:pt x="294" y="45"/>
                    </a:moveTo>
                    <a:lnTo>
                      <a:pt x="243" y="45"/>
                    </a:lnTo>
                    <a:lnTo>
                      <a:pt x="243" y="20"/>
                    </a:lnTo>
                    <a:lnTo>
                      <a:pt x="243" y="20"/>
                    </a:lnTo>
                    <a:lnTo>
                      <a:pt x="241" y="13"/>
                    </a:lnTo>
                    <a:lnTo>
                      <a:pt x="238" y="6"/>
                    </a:lnTo>
                    <a:lnTo>
                      <a:pt x="231" y="2"/>
                    </a:lnTo>
                    <a:lnTo>
                      <a:pt x="221" y="0"/>
                    </a:lnTo>
                    <a:lnTo>
                      <a:pt x="221" y="0"/>
                    </a:lnTo>
                    <a:lnTo>
                      <a:pt x="214" y="2"/>
                    </a:lnTo>
                    <a:lnTo>
                      <a:pt x="207" y="6"/>
                    </a:lnTo>
                    <a:lnTo>
                      <a:pt x="203" y="13"/>
                    </a:lnTo>
                    <a:lnTo>
                      <a:pt x="202" y="20"/>
                    </a:lnTo>
                    <a:lnTo>
                      <a:pt x="202" y="45"/>
                    </a:lnTo>
                    <a:lnTo>
                      <a:pt x="109" y="45"/>
                    </a:lnTo>
                    <a:lnTo>
                      <a:pt x="109" y="20"/>
                    </a:lnTo>
                    <a:lnTo>
                      <a:pt x="109" y="20"/>
                    </a:lnTo>
                    <a:lnTo>
                      <a:pt x="107" y="13"/>
                    </a:lnTo>
                    <a:lnTo>
                      <a:pt x="102" y="6"/>
                    </a:lnTo>
                    <a:lnTo>
                      <a:pt x="96" y="2"/>
                    </a:lnTo>
                    <a:lnTo>
                      <a:pt x="87" y="0"/>
                    </a:lnTo>
                    <a:lnTo>
                      <a:pt x="87" y="0"/>
                    </a:lnTo>
                    <a:lnTo>
                      <a:pt x="80" y="2"/>
                    </a:lnTo>
                    <a:lnTo>
                      <a:pt x="73" y="6"/>
                    </a:lnTo>
                    <a:lnTo>
                      <a:pt x="69" y="13"/>
                    </a:lnTo>
                    <a:lnTo>
                      <a:pt x="67" y="20"/>
                    </a:lnTo>
                    <a:lnTo>
                      <a:pt x="67" y="45"/>
                    </a:lnTo>
                    <a:lnTo>
                      <a:pt x="17" y="45"/>
                    </a:lnTo>
                    <a:lnTo>
                      <a:pt x="17" y="45"/>
                    </a:lnTo>
                    <a:lnTo>
                      <a:pt x="9" y="47"/>
                    </a:lnTo>
                    <a:lnTo>
                      <a:pt x="4" y="51"/>
                    </a:lnTo>
                    <a:lnTo>
                      <a:pt x="2" y="54"/>
                    </a:lnTo>
                    <a:lnTo>
                      <a:pt x="0" y="62"/>
                    </a:lnTo>
                    <a:lnTo>
                      <a:pt x="0" y="287"/>
                    </a:lnTo>
                    <a:lnTo>
                      <a:pt x="0" y="287"/>
                    </a:lnTo>
                    <a:lnTo>
                      <a:pt x="2" y="292"/>
                    </a:lnTo>
                    <a:lnTo>
                      <a:pt x="4" y="297"/>
                    </a:lnTo>
                    <a:lnTo>
                      <a:pt x="9" y="301"/>
                    </a:lnTo>
                    <a:lnTo>
                      <a:pt x="17" y="301"/>
                    </a:lnTo>
                    <a:lnTo>
                      <a:pt x="294" y="301"/>
                    </a:lnTo>
                    <a:lnTo>
                      <a:pt x="294" y="301"/>
                    </a:lnTo>
                    <a:lnTo>
                      <a:pt x="301" y="301"/>
                    </a:lnTo>
                    <a:lnTo>
                      <a:pt x="305" y="297"/>
                    </a:lnTo>
                    <a:lnTo>
                      <a:pt x="308" y="292"/>
                    </a:lnTo>
                    <a:lnTo>
                      <a:pt x="310" y="287"/>
                    </a:lnTo>
                    <a:lnTo>
                      <a:pt x="310" y="62"/>
                    </a:lnTo>
                    <a:lnTo>
                      <a:pt x="310" y="62"/>
                    </a:lnTo>
                    <a:lnTo>
                      <a:pt x="308" y="54"/>
                    </a:lnTo>
                    <a:lnTo>
                      <a:pt x="305" y="51"/>
                    </a:lnTo>
                    <a:lnTo>
                      <a:pt x="301" y="47"/>
                    </a:lnTo>
                    <a:lnTo>
                      <a:pt x="294" y="45"/>
                    </a:lnTo>
                    <a:lnTo>
                      <a:pt x="294" y="45"/>
                    </a:lnTo>
                    <a:close/>
                    <a:moveTo>
                      <a:pt x="145" y="114"/>
                    </a:moveTo>
                    <a:lnTo>
                      <a:pt x="145" y="156"/>
                    </a:lnTo>
                    <a:lnTo>
                      <a:pt x="96" y="156"/>
                    </a:lnTo>
                    <a:lnTo>
                      <a:pt x="96" y="114"/>
                    </a:lnTo>
                    <a:lnTo>
                      <a:pt x="145" y="114"/>
                    </a:lnTo>
                    <a:close/>
                    <a:moveTo>
                      <a:pt x="165" y="114"/>
                    </a:moveTo>
                    <a:lnTo>
                      <a:pt x="214" y="114"/>
                    </a:lnTo>
                    <a:lnTo>
                      <a:pt x="214" y="156"/>
                    </a:lnTo>
                    <a:lnTo>
                      <a:pt x="165" y="156"/>
                    </a:lnTo>
                    <a:lnTo>
                      <a:pt x="165" y="114"/>
                    </a:lnTo>
                    <a:close/>
                    <a:moveTo>
                      <a:pt x="75" y="114"/>
                    </a:moveTo>
                    <a:lnTo>
                      <a:pt x="75" y="156"/>
                    </a:lnTo>
                    <a:lnTo>
                      <a:pt x="31" y="156"/>
                    </a:lnTo>
                    <a:lnTo>
                      <a:pt x="31" y="114"/>
                    </a:lnTo>
                    <a:lnTo>
                      <a:pt x="75" y="114"/>
                    </a:lnTo>
                    <a:close/>
                    <a:moveTo>
                      <a:pt x="75" y="178"/>
                    </a:moveTo>
                    <a:lnTo>
                      <a:pt x="75" y="209"/>
                    </a:lnTo>
                    <a:lnTo>
                      <a:pt x="31" y="209"/>
                    </a:lnTo>
                    <a:lnTo>
                      <a:pt x="31" y="178"/>
                    </a:lnTo>
                    <a:lnTo>
                      <a:pt x="75" y="178"/>
                    </a:lnTo>
                    <a:close/>
                    <a:moveTo>
                      <a:pt x="96" y="178"/>
                    </a:moveTo>
                    <a:lnTo>
                      <a:pt x="145" y="178"/>
                    </a:lnTo>
                    <a:lnTo>
                      <a:pt x="145" y="209"/>
                    </a:lnTo>
                    <a:lnTo>
                      <a:pt x="96" y="209"/>
                    </a:lnTo>
                    <a:lnTo>
                      <a:pt x="96" y="178"/>
                    </a:lnTo>
                    <a:close/>
                    <a:moveTo>
                      <a:pt x="145" y="229"/>
                    </a:moveTo>
                    <a:lnTo>
                      <a:pt x="145" y="270"/>
                    </a:lnTo>
                    <a:lnTo>
                      <a:pt x="96" y="270"/>
                    </a:lnTo>
                    <a:lnTo>
                      <a:pt x="96" y="229"/>
                    </a:lnTo>
                    <a:lnTo>
                      <a:pt x="145" y="229"/>
                    </a:lnTo>
                    <a:close/>
                    <a:moveTo>
                      <a:pt x="165" y="229"/>
                    </a:moveTo>
                    <a:lnTo>
                      <a:pt x="214" y="229"/>
                    </a:lnTo>
                    <a:lnTo>
                      <a:pt x="214" y="270"/>
                    </a:lnTo>
                    <a:lnTo>
                      <a:pt x="165" y="270"/>
                    </a:lnTo>
                    <a:lnTo>
                      <a:pt x="165" y="229"/>
                    </a:lnTo>
                    <a:close/>
                    <a:moveTo>
                      <a:pt x="165" y="209"/>
                    </a:moveTo>
                    <a:lnTo>
                      <a:pt x="165" y="178"/>
                    </a:lnTo>
                    <a:lnTo>
                      <a:pt x="214" y="178"/>
                    </a:lnTo>
                    <a:lnTo>
                      <a:pt x="214" y="209"/>
                    </a:lnTo>
                    <a:lnTo>
                      <a:pt x="165" y="209"/>
                    </a:lnTo>
                    <a:close/>
                    <a:moveTo>
                      <a:pt x="236" y="178"/>
                    </a:moveTo>
                    <a:lnTo>
                      <a:pt x="279" y="178"/>
                    </a:lnTo>
                    <a:lnTo>
                      <a:pt x="279" y="209"/>
                    </a:lnTo>
                    <a:lnTo>
                      <a:pt x="236" y="209"/>
                    </a:lnTo>
                    <a:lnTo>
                      <a:pt x="236" y="178"/>
                    </a:lnTo>
                    <a:close/>
                    <a:moveTo>
                      <a:pt x="236" y="156"/>
                    </a:moveTo>
                    <a:lnTo>
                      <a:pt x="236" y="114"/>
                    </a:lnTo>
                    <a:lnTo>
                      <a:pt x="279" y="114"/>
                    </a:lnTo>
                    <a:lnTo>
                      <a:pt x="279" y="156"/>
                    </a:lnTo>
                    <a:lnTo>
                      <a:pt x="236" y="156"/>
                    </a:lnTo>
                    <a:close/>
                    <a:moveTo>
                      <a:pt x="31" y="229"/>
                    </a:moveTo>
                    <a:lnTo>
                      <a:pt x="75" y="229"/>
                    </a:lnTo>
                    <a:lnTo>
                      <a:pt x="75" y="270"/>
                    </a:lnTo>
                    <a:lnTo>
                      <a:pt x="31" y="270"/>
                    </a:lnTo>
                    <a:lnTo>
                      <a:pt x="31" y="229"/>
                    </a:lnTo>
                    <a:close/>
                    <a:moveTo>
                      <a:pt x="236" y="270"/>
                    </a:moveTo>
                    <a:lnTo>
                      <a:pt x="236" y="229"/>
                    </a:lnTo>
                    <a:lnTo>
                      <a:pt x="279" y="229"/>
                    </a:lnTo>
                    <a:lnTo>
                      <a:pt x="279" y="270"/>
                    </a:lnTo>
                    <a:lnTo>
                      <a:pt x="236" y="270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marL="0" marR="0" lvl="0" indent="0" algn="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Normal" panose="020B0500000000000000" charset="-122"/>
                  <a:ea typeface="+mn-ea"/>
                  <a:cs typeface="思源黑体 CN Normal" panose="020B0500000000000000" charset="-122"/>
                </a:endParaRPr>
              </a:p>
            </p:txBody>
          </p:sp>
          <p:sp>
            <p:nvSpPr>
              <p:cNvPr id="46" name="图形"/>
              <p:cNvSpPr/>
              <p:nvPr/>
            </p:nvSpPr>
            <p:spPr>
              <a:xfrm>
                <a:off x="3253577" y="1924997"/>
                <a:ext cx="625891" cy="625891"/>
              </a:xfrm>
              <a:prstGeom prst="ellipse">
                <a:avLst/>
              </a:prstGeom>
              <a:no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Normal" panose="020B0500000000000000" charset="-122"/>
                  <a:ea typeface="+mn-ea"/>
                  <a:cs typeface="思源黑体 CN Normal" panose="020B0500000000000000" charset="-122"/>
                </a:endParaRPr>
              </a:p>
            </p:txBody>
          </p:sp>
        </p:grpSp>
        <p:sp>
          <p:nvSpPr>
            <p:cNvPr id="92" name="图形"/>
            <p:cNvSpPr/>
            <p:nvPr/>
          </p:nvSpPr>
          <p:spPr>
            <a:xfrm flipH="1">
              <a:off x="3750" y="3731"/>
              <a:ext cx="5772" cy="6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lvl="0" algn="l">
                <a:defRPr/>
              </a:pPr>
              <a:r>
                <a:rPr sz="2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Medium" panose="020B0500000000000000" charset="-122"/>
                  <a:ea typeface="思源黑体 CN Medium" panose="020B0500000000000000" charset="-122"/>
                  <a:cs typeface="+mn-ea"/>
                  <a:sym typeface="+mn-lt"/>
                </a:rPr>
                <a:t>单元九　</a:t>
              </a:r>
              <a:endParaRPr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Medium" panose="020B0500000000000000" charset="-122"/>
                <a:ea typeface="思源黑体 CN Medium" panose="020B0500000000000000" charset="-122"/>
                <a:cs typeface="+mn-ea"/>
                <a:sym typeface="+mn-lt"/>
              </a:endParaRPr>
            </a:p>
            <a:p>
              <a:pPr lvl="0" algn="l">
                <a:defRPr/>
              </a:pPr>
              <a:r>
                <a:rPr sz="2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Medium" panose="020B0500000000000000" charset="-122"/>
                  <a:ea typeface="思源黑体 CN Medium" panose="020B0500000000000000" charset="-122"/>
                  <a:cs typeface="+mn-ea"/>
                  <a:sym typeface="+mn-lt"/>
                </a:rPr>
                <a:t>鼻科患者的护理</a:t>
              </a:r>
              <a:endParaRPr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Medium" panose="020B0500000000000000" charset="-122"/>
                <a:ea typeface="思源黑体 CN Medium" panose="020B0500000000000000" charset="-122"/>
                <a:cs typeface="+mn-ea"/>
                <a:sym typeface="+mn-lt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1543685" y="3305175"/>
            <a:ext cx="4502785" cy="713740"/>
            <a:chOff x="2431" y="5352"/>
            <a:chExt cx="7091" cy="1124"/>
          </a:xfrm>
        </p:grpSpPr>
        <p:grpSp>
          <p:nvGrpSpPr>
            <p:cNvPr id="59" name="Group 112"/>
            <p:cNvGrpSpPr/>
            <p:nvPr/>
          </p:nvGrpSpPr>
          <p:grpSpPr>
            <a:xfrm rot="0" flipH="1">
              <a:off x="2431" y="5352"/>
              <a:ext cx="1125" cy="1125"/>
              <a:chOff x="3209297" y="2917113"/>
              <a:chExt cx="714451" cy="714451"/>
            </a:xfrm>
          </p:grpSpPr>
          <p:sp>
            <p:nvSpPr>
              <p:cNvPr id="60" name="图形"/>
              <p:cNvSpPr/>
              <p:nvPr/>
            </p:nvSpPr>
            <p:spPr>
              <a:xfrm flipH="1">
                <a:off x="3209297" y="2917113"/>
                <a:ext cx="714451" cy="714451"/>
              </a:xfrm>
              <a:prstGeom prst="ellipse">
                <a:avLst/>
              </a:prstGeom>
              <a:solidFill>
                <a:srgbClr val="FFBE4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2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Normal" panose="020B0500000000000000" charset="-122"/>
                  <a:ea typeface="+mn-ea"/>
                  <a:cs typeface="思源黑体 CN Normal" panose="020B0500000000000000" charset="-122"/>
                </a:endParaRPr>
              </a:p>
            </p:txBody>
          </p:sp>
          <p:grpSp>
            <p:nvGrpSpPr>
              <p:cNvPr id="61" name="Group 117"/>
              <p:cNvGrpSpPr/>
              <p:nvPr/>
            </p:nvGrpSpPr>
            <p:grpSpPr>
              <a:xfrm>
                <a:off x="3395975" y="3160070"/>
                <a:ext cx="341095" cy="268729"/>
                <a:chOff x="1058564" y="1781841"/>
                <a:chExt cx="649993" cy="512092"/>
              </a:xfrm>
              <a:solidFill>
                <a:schemeClr val="bg1"/>
              </a:solidFill>
            </p:grpSpPr>
            <p:sp>
              <p:nvSpPr>
                <p:cNvPr id="62" name="图形"/>
                <p:cNvSpPr/>
                <p:nvPr/>
              </p:nvSpPr>
              <p:spPr bwMode="auto">
                <a:xfrm>
                  <a:off x="1058564" y="1823776"/>
                  <a:ext cx="457253" cy="470157"/>
                </a:xfrm>
                <a:custGeom>
                  <a:avLst/>
                  <a:gdLst>
                    <a:gd name="T0" fmla="*/ 191 w 240"/>
                    <a:gd name="T1" fmla="*/ 0 h 247"/>
                    <a:gd name="T2" fmla="*/ 49 w 240"/>
                    <a:gd name="T3" fmla="*/ 0 h 247"/>
                    <a:gd name="T4" fmla="*/ 0 w 240"/>
                    <a:gd name="T5" fmla="*/ 49 h 247"/>
                    <a:gd name="T6" fmla="*/ 0 w 240"/>
                    <a:gd name="T7" fmla="*/ 129 h 247"/>
                    <a:gd name="T8" fmla="*/ 49 w 240"/>
                    <a:gd name="T9" fmla="*/ 178 h 247"/>
                    <a:gd name="T10" fmla="*/ 57 w 240"/>
                    <a:gd name="T11" fmla="*/ 178 h 247"/>
                    <a:gd name="T12" fmla="*/ 32 w 240"/>
                    <a:gd name="T13" fmla="*/ 245 h 247"/>
                    <a:gd name="T14" fmla="*/ 121 w 240"/>
                    <a:gd name="T15" fmla="*/ 178 h 247"/>
                    <a:gd name="T16" fmla="*/ 191 w 240"/>
                    <a:gd name="T17" fmla="*/ 178 h 247"/>
                    <a:gd name="T18" fmla="*/ 240 w 240"/>
                    <a:gd name="T19" fmla="*/ 129 h 247"/>
                    <a:gd name="T20" fmla="*/ 240 w 240"/>
                    <a:gd name="T21" fmla="*/ 49 h 247"/>
                    <a:gd name="T22" fmla="*/ 191 w 240"/>
                    <a:gd name="T23" fmla="*/ 0 h 2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240" h="247">
                      <a:moveTo>
                        <a:pt x="191" y="0"/>
                      </a:moveTo>
                      <a:cubicBezTo>
                        <a:pt x="49" y="0"/>
                        <a:pt x="49" y="0"/>
                        <a:pt x="49" y="0"/>
                      </a:cubicBezTo>
                      <a:cubicBezTo>
                        <a:pt x="22" y="0"/>
                        <a:pt x="0" y="22"/>
                        <a:pt x="0" y="49"/>
                      </a:cubicBezTo>
                      <a:cubicBezTo>
                        <a:pt x="0" y="129"/>
                        <a:pt x="0" y="129"/>
                        <a:pt x="0" y="129"/>
                      </a:cubicBezTo>
                      <a:cubicBezTo>
                        <a:pt x="0" y="156"/>
                        <a:pt x="22" y="178"/>
                        <a:pt x="49" y="178"/>
                      </a:cubicBezTo>
                      <a:cubicBezTo>
                        <a:pt x="57" y="178"/>
                        <a:pt x="57" y="178"/>
                        <a:pt x="57" y="178"/>
                      </a:cubicBezTo>
                      <a:cubicBezTo>
                        <a:pt x="49" y="198"/>
                        <a:pt x="31" y="247"/>
                        <a:pt x="32" y="245"/>
                      </a:cubicBezTo>
                      <a:cubicBezTo>
                        <a:pt x="32" y="244"/>
                        <a:pt x="97" y="196"/>
                        <a:pt x="121" y="178"/>
                      </a:cubicBezTo>
                      <a:cubicBezTo>
                        <a:pt x="191" y="178"/>
                        <a:pt x="191" y="178"/>
                        <a:pt x="191" y="178"/>
                      </a:cubicBezTo>
                      <a:cubicBezTo>
                        <a:pt x="218" y="178"/>
                        <a:pt x="240" y="156"/>
                        <a:pt x="240" y="129"/>
                      </a:cubicBezTo>
                      <a:cubicBezTo>
                        <a:pt x="240" y="49"/>
                        <a:pt x="240" y="49"/>
                        <a:pt x="240" y="49"/>
                      </a:cubicBezTo>
                      <a:cubicBezTo>
                        <a:pt x="240" y="22"/>
                        <a:pt x="218" y="0"/>
                        <a:pt x="191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pPr marL="0" marR="0" lvl="0" indent="0" algn="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Normal" panose="020B0500000000000000" charset="-122"/>
                    <a:ea typeface="+mn-ea"/>
                    <a:cs typeface="思源黑体 CN Normal" panose="020B0500000000000000" charset="-122"/>
                  </a:endParaRPr>
                </a:p>
              </p:txBody>
            </p:sp>
            <p:sp>
              <p:nvSpPr>
                <p:cNvPr id="63" name="图形"/>
                <p:cNvSpPr/>
                <p:nvPr/>
              </p:nvSpPr>
              <p:spPr bwMode="auto">
                <a:xfrm>
                  <a:off x="1378722" y="1781841"/>
                  <a:ext cx="329835" cy="384674"/>
                </a:xfrm>
                <a:custGeom>
                  <a:avLst/>
                  <a:gdLst>
                    <a:gd name="T0" fmla="*/ 133 w 173"/>
                    <a:gd name="T1" fmla="*/ 0 h 202"/>
                    <a:gd name="T2" fmla="*/ 18 w 173"/>
                    <a:gd name="T3" fmla="*/ 0 h 202"/>
                    <a:gd name="T4" fmla="*/ 0 w 173"/>
                    <a:gd name="T5" fmla="*/ 5 h 202"/>
                    <a:gd name="T6" fmla="*/ 33 w 173"/>
                    <a:gd name="T7" fmla="*/ 5 h 202"/>
                    <a:gd name="T8" fmla="*/ 89 w 173"/>
                    <a:gd name="T9" fmla="*/ 61 h 202"/>
                    <a:gd name="T10" fmla="*/ 89 w 173"/>
                    <a:gd name="T11" fmla="*/ 151 h 202"/>
                    <a:gd name="T12" fmla="*/ 89 w 173"/>
                    <a:gd name="T13" fmla="*/ 156 h 202"/>
                    <a:gd name="T14" fmla="*/ 148 w 173"/>
                    <a:gd name="T15" fmla="*/ 201 h 202"/>
                    <a:gd name="T16" fmla="*/ 127 w 173"/>
                    <a:gd name="T17" fmla="*/ 145 h 202"/>
                    <a:gd name="T18" fmla="*/ 133 w 173"/>
                    <a:gd name="T19" fmla="*/ 145 h 202"/>
                    <a:gd name="T20" fmla="*/ 173 w 173"/>
                    <a:gd name="T21" fmla="*/ 105 h 202"/>
                    <a:gd name="T22" fmla="*/ 173 w 173"/>
                    <a:gd name="T23" fmla="*/ 41 h 202"/>
                    <a:gd name="T24" fmla="*/ 133 w 173"/>
                    <a:gd name="T25" fmla="*/ 0 h 20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73" h="202">
                      <a:moveTo>
                        <a:pt x="133" y="0"/>
                      </a:moveTo>
                      <a:cubicBezTo>
                        <a:pt x="18" y="0"/>
                        <a:pt x="18" y="0"/>
                        <a:pt x="18" y="0"/>
                      </a:cubicBezTo>
                      <a:cubicBezTo>
                        <a:pt x="11" y="0"/>
                        <a:pt x="5" y="2"/>
                        <a:pt x="0" y="5"/>
                      </a:cubicBezTo>
                      <a:cubicBezTo>
                        <a:pt x="33" y="5"/>
                        <a:pt x="33" y="5"/>
                        <a:pt x="33" y="5"/>
                      </a:cubicBezTo>
                      <a:cubicBezTo>
                        <a:pt x="64" y="5"/>
                        <a:pt x="89" y="30"/>
                        <a:pt x="89" y="61"/>
                      </a:cubicBezTo>
                      <a:cubicBezTo>
                        <a:pt x="89" y="151"/>
                        <a:pt x="89" y="151"/>
                        <a:pt x="89" y="151"/>
                      </a:cubicBezTo>
                      <a:cubicBezTo>
                        <a:pt x="89" y="153"/>
                        <a:pt x="89" y="154"/>
                        <a:pt x="89" y="156"/>
                      </a:cubicBezTo>
                      <a:cubicBezTo>
                        <a:pt x="113" y="174"/>
                        <a:pt x="148" y="200"/>
                        <a:pt x="148" y="201"/>
                      </a:cubicBezTo>
                      <a:cubicBezTo>
                        <a:pt x="148" y="202"/>
                        <a:pt x="133" y="162"/>
                        <a:pt x="127" y="145"/>
                      </a:cubicBezTo>
                      <a:cubicBezTo>
                        <a:pt x="133" y="145"/>
                        <a:pt x="133" y="145"/>
                        <a:pt x="133" y="145"/>
                      </a:cubicBezTo>
                      <a:cubicBezTo>
                        <a:pt x="155" y="145"/>
                        <a:pt x="173" y="127"/>
                        <a:pt x="173" y="105"/>
                      </a:cubicBezTo>
                      <a:cubicBezTo>
                        <a:pt x="173" y="41"/>
                        <a:pt x="173" y="41"/>
                        <a:pt x="173" y="41"/>
                      </a:cubicBezTo>
                      <a:cubicBezTo>
                        <a:pt x="173" y="18"/>
                        <a:pt x="155" y="0"/>
                        <a:pt x="133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pPr marL="0" marR="0" lvl="0" indent="0" algn="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Normal" panose="020B0500000000000000" charset="-122"/>
                    <a:ea typeface="+mn-ea"/>
                    <a:cs typeface="思源黑体 CN Normal" panose="020B0500000000000000" charset="-122"/>
                  </a:endParaRPr>
                </a:p>
              </p:txBody>
            </p:sp>
          </p:grpSp>
          <p:sp>
            <p:nvSpPr>
              <p:cNvPr id="64" name="图形"/>
              <p:cNvSpPr/>
              <p:nvPr/>
            </p:nvSpPr>
            <p:spPr>
              <a:xfrm>
                <a:off x="3253577" y="2961393"/>
                <a:ext cx="625891" cy="625891"/>
              </a:xfrm>
              <a:prstGeom prst="ellipse">
                <a:avLst/>
              </a:prstGeom>
              <a:no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Normal" panose="020B0500000000000000" charset="-122"/>
                  <a:ea typeface="+mn-ea"/>
                  <a:cs typeface="思源黑体 CN Normal" panose="020B0500000000000000" charset="-122"/>
                </a:endParaRPr>
              </a:p>
            </p:txBody>
          </p:sp>
        </p:grpSp>
        <p:sp>
          <p:nvSpPr>
            <p:cNvPr id="94" name="图形"/>
            <p:cNvSpPr/>
            <p:nvPr/>
          </p:nvSpPr>
          <p:spPr>
            <a:xfrm flipH="1">
              <a:off x="3666" y="5588"/>
              <a:ext cx="5856" cy="6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l"/>
              <a:r>
                <a:rPr sz="240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Medium" panose="020B0500000000000000" charset="-122"/>
                  <a:ea typeface="思源黑体 CN Medium" panose="020B0500000000000000" charset="-122"/>
                  <a:sym typeface="+mn-ea"/>
                </a:rPr>
                <a:t>单元十一　</a:t>
              </a:r>
              <a:endParaRPr sz="2400">
                <a:solidFill>
                  <a:schemeClr val="tx1">
                    <a:lumMod val="75000"/>
                    <a:lumOff val="25000"/>
                  </a:schemeClr>
                </a:solidFill>
                <a:latin typeface="思源黑体 CN Medium" panose="020B0500000000000000" charset="-122"/>
                <a:ea typeface="思源黑体 CN Medium" panose="020B0500000000000000" charset="-122"/>
                <a:sym typeface="+mn-ea"/>
              </a:endParaRPr>
            </a:p>
            <a:p>
              <a:pPr algn="l"/>
              <a:r>
                <a:rPr sz="240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Medium" panose="020B0500000000000000" charset="-122"/>
                  <a:ea typeface="思源黑体 CN Medium" panose="020B0500000000000000" charset="-122"/>
                  <a:sym typeface="+mn-ea"/>
                </a:rPr>
                <a:t>喉科患者的护理</a:t>
              </a:r>
              <a:endParaRPr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Medium" panose="020B0500000000000000" charset="-122"/>
                <a:ea typeface="思源黑体 CN Medium" panose="020B0500000000000000" charset="-122"/>
                <a:cs typeface="+mn-ea"/>
                <a:sym typeface="+mn-lt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1543685" y="4391025"/>
            <a:ext cx="4502785" cy="713740"/>
            <a:chOff x="2431" y="7308"/>
            <a:chExt cx="7091" cy="1124"/>
          </a:xfrm>
        </p:grpSpPr>
        <p:grpSp>
          <p:nvGrpSpPr>
            <p:cNvPr id="69" name="Group 122"/>
            <p:cNvGrpSpPr/>
            <p:nvPr/>
          </p:nvGrpSpPr>
          <p:grpSpPr>
            <a:xfrm rot="0" flipH="1">
              <a:off x="2431" y="7308"/>
              <a:ext cx="1125" cy="1125"/>
              <a:chOff x="3209297" y="3953509"/>
              <a:chExt cx="714451" cy="714451"/>
            </a:xfrm>
          </p:grpSpPr>
          <p:sp>
            <p:nvSpPr>
              <p:cNvPr id="70" name="图形"/>
              <p:cNvSpPr/>
              <p:nvPr/>
            </p:nvSpPr>
            <p:spPr>
              <a:xfrm flipH="1">
                <a:off x="3209297" y="3953509"/>
                <a:ext cx="714451" cy="714451"/>
              </a:xfrm>
              <a:prstGeom prst="ellipse">
                <a:avLst/>
              </a:prstGeom>
              <a:solidFill>
                <a:srgbClr val="55B7A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2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Normal" panose="020B0500000000000000" charset="-122"/>
                  <a:ea typeface="+mn-ea"/>
                  <a:cs typeface="思源黑体 CN Normal" panose="020B0500000000000000" charset="-122"/>
                </a:endParaRPr>
              </a:p>
            </p:txBody>
          </p:sp>
          <p:grpSp>
            <p:nvGrpSpPr>
              <p:cNvPr id="71" name="Group 77"/>
              <p:cNvGrpSpPr/>
              <p:nvPr/>
            </p:nvGrpSpPr>
            <p:grpSpPr>
              <a:xfrm>
                <a:off x="3403764" y="4186108"/>
                <a:ext cx="325517" cy="249253"/>
                <a:chOff x="5552261" y="1554043"/>
                <a:chExt cx="363359" cy="278229"/>
              </a:xfrm>
              <a:solidFill>
                <a:schemeClr val="bg1"/>
              </a:solidFill>
            </p:grpSpPr>
            <p:sp>
              <p:nvSpPr>
                <p:cNvPr id="72" name="图形"/>
                <p:cNvSpPr/>
                <p:nvPr/>
              </p:nvSpPr>
              <p:spPr bwMode="auto">
                <a:xfrm>
                  <a:off x="5552261" y="1715997"/>
                  <a:ext cx="363359" cy="116275"/>
                </a:xfrm>
                <a:custGeom>
                  <a:avLst/>
                  <a:gdLst/>
                  <a:ahLst/>
                  <a:cxnLst>
                    <a:cxn ang="0">
                      <a:pos x="211" y="31"/>
                    </a:cxn>
                    <a:cxn ang="0">
                      <a:pos x="140" y="31"/>
                    </a:cxn>
                    <a:cxn ang="0">
                      <a:pos x="140" y="0"/>
                    </a:cxn>
                    <a:cxn ang="0">
                      <a:pos x="0" y="0"/>
                    </a:cxn>
                    <a:cxn ang="0">
                      <a:pos x="0" y="96"/>
                    </a:cxn>
                    <a:cxn ang="0">
                      <a:pos x="0" y="96"/>
                    </a:cxn>
                    <a:cxn ang="0">
                      <a:pos x="2" y="102"/>
                    </a:cxn>
                    <a:cxn ang="0">
                      <a:pos x="4" y="107"/>
                    </a:cxn>
                    <a:cxn ang="0">
                      <a:pos x="9" y="111"/>
                    </a:cxn>
                    <a:cxn ang="0">
                      <a:pos x="17" y="112"/>
                    </a:cxn>
                    <a:cxn ang="0">
                      <a:pos x="334" y="112"/>
                    </a:cxn>
                    <a:cxn ang="0">
                      <a:pos x="334" y="112"/>
                    </a:cxn>
                    <a:cxn ang="0">
                      <a:pos x="341" y="111"/>
                    </a:cxn>
                    <a:cxn ang="0">
                      <a:pos x="347" y="107"/>
                    </a:cxn>
                    <a:cxn ang="0">
                      <a:pos x="350" y="102"/>
                    </a:cxn>
                    <a:cxn ang="0">
                      <a:pos x="350" y="96"/>
                    </a:cxn>
                    <a:cxn ang="0">
                      <a:pos x="350" y="0"/>
                    </a:cxn>
                    <a:cxn ang="0">
                      <a:pos x="211" y="0"/>
                    </a:cxn>
                    <a:cxn ang="0">
                      <a:pos x="211" y="31"/>
                    </a:cxn>
                  </a:cxnLst>
                  <a:rect l="0" t="0" r="r" b="b"/>
                  <a:pathLst>
                    <a:path w="350" h="112">
                      <a:moveTo>
                        <a:pt x="211" y="31"/>
                      </a:moveTo>
                      <a:lnTo>
                        <a:pt x="140" y="31"/>
                      </a:lnTo>
                      <a:lnTo>
                        <a:pt x="140" y="0"/>
                      </a:lnTo>
                      <a:lnTo>
                        <a:pt x="0" y="0"/>
                      </a:lnTo>
                      <a:lnTo>
                        <a:pt x="0" y="96"/>
                      </a:lnTo>
                      <a:lnTo>
                        <a:pt x="0" y="96"/>
                      </a:lnTo>
                      <a:lnTo>
                        <a:pt x="2" y="102"/>
                      </a:lnTo>
                      <a:lnTo>
                        <a:pt x="4" y="107"/>
                      </a:lnTo>
                      <a:lnTo>
                        <a:pt x="9" y="111"/>
                      </a:lnTo>
                      <a:lnTo>
                        <a:pt x="17" y="112"/>
                      </a:lnTo>
                      <a:lnTo>
                        <a:pt x="334" y="112"/>
                      </a:lnTo>
                      <a:lnTo>
                        <a:pt x="334" y="112"/>
                      </a:lnTo>
                      <a:lnTo>
                        <a:pt x="341" y="111"/>
                      </a:lnTo>
                      <a:lnTo>
                        <a:pt x="347" y="107"/>
                      </a:lnTo>
                      <a:lnTo>
                        <a:pt x="350" y="102"/>
                      </a:lnTo>
                      <a:lnTo>
                        <a:pt x="350" y="96"/>
                      </a:lnTo>
                      <a:lnTo>
                        <a:pt x="350" y="0"/>
                      </a:lnTo>
                      <a:lnTo>
                        <a:pt x="211" y="0"/>
                      </a:lnTo>
                      <a:lnTo>
                        <a:pt x="211" y="31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pPr marL="0" marR="0" lvl="0" indent="0" algn="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2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Normal" panose="020B0500000000000000" charset="-122"/>
                    <a:ea typeface="+mn-ea"/>
                    <a:cs typeface="思源黑体 CN Normal" panose="020B0500000000000000" charset="-122"/>
                  </a:endParaRPr>
                </a:p>
              </p:txBody>
            </p:sp>
            <p:sp>
              <p:nvSpPr>
                <p:cNvPr id="73" name="图形"/>
                <p:cNvSpPr>
                  <a:spLocks noEditPoints="1"/>
                </p:cNvSpPr>
                <p:nvPr/>
              </p:nvSpPr>
              <p:spPr bwMode="auto">
                <a:xfrm>
                  <a:off x="5552261" y="1554043"/>
                  <a:ext cx="363359" cy="137038"/>
                </a:xfrm>
                <a:custGeom>
                  <a:avLst/>
                  <a:gdLst/>
                  <a:ahLst/>
                  <a:cxnLst>
                    <a:cxn ang="0">
                      <a:pos x="334" y="42"/>
                    </a:cxn>
                    <a:cxn ang="0">
                      <a:pos x="225" y="42"/>
                    </a:cxn>
                    <a:cxn ang="0">
                      <a:pos x="225" y="42"/>
                    </a:cxn>
                    <a:cxn ang="0">
                      <a:pos x="225" y="5"/>
                    </a:cxn>
                    <a:cxn ang="0">
                      <a:pos x="225" y="5"/>
                    </a:cxn>
                    <a:cxn ang="0">
                      <a:pos x="225" y="2"/>
                    </a:cxn>
                    <a:cxn ang="0">
                      <a:pos x="223" y="0"/>
                    </a:cxn>
                    <a:cxn ang="0">
                      <a:pos x="222" y="0"/>
                    </a:cxn>
                    <a:cxn ang="0">
                      <a:pos x="120" y="0"/>
                    </a:cxn>
                    <a:cxn ang="0">
                      <a:pos x="120" y="0"/>
                    </a:cxn>
                    <a:cxn ang="0">
                      <a:pos x="118" y="2"/>
                    </a:cxn>
                    <a:cxn ang="0">
                      <a:pos x="116" y="4"/>
                    </a:cxn>
                    <a:cxn ang="0">
                      <a:pos x="115" y="5"/>
                    </a:cxn>
                    <a:cxn ang="0">
                      <a:pos x="115" y="5"/>
                    </a:cxn>
                    <a:cxn ang="0">
                      <a:pos x="115" y="42"/>
                    </a:cxn>
                    <a:cxn ang="0">
                      <a:pos x="17" y="42"/>
                    </a:cxn>
                    <a:cxn ang="0">
                      <a:pos x="17" y="42"/>
                    </a:cxn>
                    <a:cxn ang="0">
                      <a:pos x="9" y="42"/>
                    </a:cxn>
                    <a:cxn ang="0">
                      <a:pos x="4" y="45"/>
                    </a:cxn>
                    <a:cxn ang="0">
                      <a:pos x="2" y="51"/>
                    </a:cxn>
                    <a:cxn ang="0">
                      <a:pos x="0" y="58"/>
                    </a:cxn>
                    <a:cxn ang="0">
                      <a:pos x="0" y="130"/>
                    </a:cxn>
                    <a:cxn ang="0">
                      <a:pos x="350" y="130"/>
                    </a:cxn>
                    <a:cxn ang="0">
                      <a:pos x="350" y="58"/>
                    </a:cxn>
                    <a:cxn ang="0">
                      <a:pos x="350" y="58"/>
                    </a:cxn>
                    <a:cxn ang="0">
                      <a:pos x="350" y="51"/>
                    </a:cxn>
                    <a:cxn ang="0">
                      <a:pos x="347" y="45"/>
                    </a:cxn>
                    <a:cxn ang="0">
                      <a:pos x="341" y="42"/>
                    </a:cxn>
                    <a:cxn ang="0">
                      <a:pos x="334" y="42"/>
                    </a:cxn>
                    <a:cxn ang="0">
                      <a:pos x="334" y="42"/>
                    </a:cxn>
                    <a:cxn ang="0">
                      <a:pos x="133" y="42"/>
                    </a:cxn>
                    <a:cxn ang="0">
                      <a:pos x="133" y="13"/>
                    </a:cxn>
                    <a:cxn ang="0">
                      <a:pos x="209" y="13"/>
                    </a:cxn>
                    <a:cxn ang="0">
                      <a:pos x="209" y="42"/>
                    </a:cxn>
                    <a:cxn ang="0">
                      <a:pos x="133" y="42"/>
                    </a:cxn>
                  </a:cxnLst>
                  <a:rect l="0" t="0" r="r" b="b"/>
                  <a:pathLst>
                    <a:path w="350" h="130">
                      <a:moveTo>
                        <a:pt x="334" y="42"/>
                      </a:moveTo>
                      <a:lnTo>
                        <a:pt x="225" y="42"/>
                      </a:lnTo>
                      <a:lnTo>
                        <a:pt x="225" y="42"/>
                      </a:lnTo>
                      <a:lnTo>
                        <a:pt x="225" y="5"/>
                      </a:lnTo>
                      <a:lnTo>
                        <a:pt x="225" y="5"/>
                      </a:lnTo>
                      <a:lnTo>
                        <a:pt x="225" y="2"/>
                      </a:lnTo>
                      <a:lnTo>
                        <a:pt x="223" y="0"/>
                      </a:lnTo>
                      <a:lnTo>
                        <a:pt x="222" y="0"/>
                      </a:lnTo>
                      <a:lnTo>
                        <a:pt x="120" y="0"/>
                      </a:lnTo>
                      <a:lnTo>
                        <a:pt x="120" y="0"/>
                      </a:lnTo>
                      <a:lnTo>
                        <a:pt x="118" y="2"/>
                      </a:lnTo>
                      <a:lnTo>
                        <a:pt x="116" y="4"/>
                      </a:lnTo>
                      <a:lnTo>
                        <a:pt x="115" y="5"/>
                      </a:lnTo>
                      <a:lnTo>
                        <a:pt x="115" y="5"/>
                      </a:lnTo>
                      <a:lnTo>
                        <a:pt x="115" y="42"/>
                      </a:lnTo>
                      <a:lnTo>
                        <a:pt x="17" y="42"/>
                      </a:lnTo>
                      <a:lnTo>
                        <a:pt x="17" y="42"/>
                      </a:lnTo>
                      <a:lnTo>
                        <a:pt x="9" y="42"/>
                      </a:lnTo>
                      <a:lnTo>
                        <a:pt x="4" y="45"/>
                      </a:lnTo>
                      <a:lnTo>
                        <a:pt x="2" y="51"/>
                      </a:lnTo>
                      <a:lnTo>
                        <a:pt x="0" y="58"/>
                      </a:lnTo>
                      <a:lnTo>
                        <a:pt x="0" y="130"/>
                      </a:lnTo>
                      <a:lnTo>
                        <a:pt x="350" y="130"/>
                      </a:lnTo>
                      <a:lnTo>
                        <a:pt x="350" y="58"/>
                      </a:lnTo>
                      <a:lnTo>
                        <a:pt x="350" y="58"/>
                      </a:lnTo>
                      <a:lnTo>
                        <a:pt x="350" y="51"/>
                      </a:lnTo>
                      <a:lnTo>
                        <a:pt x="347" y="45"/>
                      </a:lnTo>
                      <a:lnTo>
                        <a:pt x="341" y="42"/>
                      </a:lnTo>
                      <a:lnTo>
                        <a:pt x="334" y="42"/>
                      </a:lnTo>
                      <a:lnTo>
                        <a:pt x="334" y="42"/>
                      </a:lnTo>
                      <a:close/>
                      <a:moveTo>
                        <a:pt x="133" y="42"/>
                      </a:moveTo>
                      <a:lnTo>
                        <a:pt x="133" y="13"/>
                      </a:lnTo>
                      <a:lnTo>
                        <a:pt x="209" y="13"/>
                      </a:lnTo>
                      <a:lnTo>
                        <a:pt x="209" y="42"/>
                      </a:lnTo>
                      <a:lnTo>
                        <a:pt x="133" y="4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pPr marL="0" marR="0" lvl="0" indent="0" algn="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2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Normal" panose="020B0500000000000000" charset="-122"/>
                    <a:ea typeface="+mn-ea"/>
                    <a:cs typeface="思源黑体 CN Normal" panose="020B0500000000000000" charset="-122"/>
                  </a:endParaRPr>
                </a:p>
              </p:txBody>
            </p:sp>
            <p:sp>
              <p:nvSpPr>
                <p:cNvPr id="74" name="图形"/>
                <p:cNvSpPr>
                  <a:spLocks noChangeArrowheads="1"/>
                </p:cNvSpPr>
                <p:nvPr/>
              </p:nvSpPr>
              <p:spPr bwMode="auto">
                <a:xfrm>
                  <a:off x="5710062" y="1715997"/>
                  <a:ext cx="45679" cy="18688"/>
                </a:xfrm>
                <a:prstGeom prst="rect">
                  <a:avLst/>
                </a:prstGeom>
                <a:grpFill/>
                <a:ln w="9525">
                  <a:noFill/>
                  <a:miter lim="800000"/>
                </a:ln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pPr marL="0" marR="0" lvl="0" indent="0" algn="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2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Normal" panose="020B0500000000000000" charset="-122"/>
                    <a:ea typeface="+mn-ea"/>
                    <a:cs typeface="思源黑体 CN Normal" panose="020B0500000000000000" charset="-122"/>
                  </a:endParaRPr>
                </a:p>
              </p:txBody>
            </p:sp>
          </p:grpSp>
          <p:sp>
            <p:nvSpPr>
              <p:cNvPr id="75" name="图形"/>
              <p:cNvSpPr/>
              <p:nvPr/>
            </p:nvSpPr>
            <p:spPr>
              <a:xfrm>
                <a:off x="3253577" y="3997789"/>
                <a:ext cx="625891" cy="625891"/>
              </a:xfrm>
              <a:prstGeom prst="ellipse">
                <a:avLst/>
              </a:prstGeom>
              <a:no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Normal" panose="020B0500000000000000" charset="-122"/>
                  <a:ea typeface="+mn-ea"/>
                  <a:cs typeface="思源黑体 CN Normal" panose="020B0500000000000000" charset="-122"/>
                </a:endParaRPr>
              </a:p>
            </p:txBody>
          </p:sp>
        </p:grpSp>
        <p:sp>
          <p:nvSpPr>
            <p:cNvPr id="147" name="图形"/>
            <p:cNvSpPr/>
            <p:nvPr/>
          </p:nvSpPr>
          <p:spPr>
            <a:xfrm flipH="1">
              <a:off x="3750" y="7544"/>
              <a:ext cx="5772" cy="6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l"/>
              <a:r>
                <a:rPr sz="2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Medium" panose="020B0500000000000000" charset="-122"/>
                  <a:ea typeface="思源黑体 CN Medium" panose="020B0500000000000000" charset="-122"/>
                  <a:cs typeface="+mn-ea"/>
                  <a:sym typeface="+mn-lt"/>
                </a:rPr>
                <a:t>单元十三　口腔颌面部的应用解剖和生理</a:t>
              </a:r>
              <a:endParaRPr sz="2400">
                <a:solidFill>
                  <a:schemeClr val="tx1">
                    <a:lumMod val="75000"/>
                    <a:lumOff val="25000"/>
                  </a:schemeClr>
                </a:solidFill>
                <a:latin typeface="思源黑体 CN Medium" panose="020B0500000000000000" charset="-122"/>
                <a:ea typeface="思源黑体 CN Medium" panose="020B0500000000000000" charset="-122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6395720" y="2219325"/>
            <a:ext cx="4320540" cy="713740"/>
            <a:chOff x="10072" y="3495"/>
            <a:chExt cx="6804" cy="1124"/>
          </a:xfrm>
        </p:grpSpPr>
        <p:grpSp>
          <p:nvGrpSpPr>
            <p:cNvPr id="9" name="Group 96"/>
            <p:cNvGrpSpPr/>
            <p:nvPr/>
          </p:nvGrpSpPr>
          <p:grpSpPr>
            <a:xfrm rot="0" flipH="1">
              <a:off x="10072" y="3495"/>
              <a:ext cx="1125" cy="1125"/>
              <a:chOff x="3209297" y="1880717"/>
              <a:chExt cx="714451" cy="714451"/>
            </a:xfrm>
          </p:grpSpPr>
          <p:sp>
            <p:nvSpPr>
              <p:cNvPr id="10" name="图形"/>
              <p:cNvSpPr/>
              <p:nvPr/>
            </p:nvSpPr>
            <p:spPr>
              <a:xfrm flipH="1">
                <a:off x="3209297" y="1880717"/>
                <a:ext cx="714451" cy="714451"/>
              </a:xfrm>
              <a:prstGeom prst="ellipse">
                <a:avLst/>
              </a:prstGeom>
              <a:solidFill>
                <a:srgbClr val="FFBE4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2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Normal" panose="020B0500000000000000" charset="-122"/>
                  <a:ea typeface="+mn-ea"/>
                  <a:cs typeface="思源黑体 CN Normal" panose="020B0500000000000000" charset="-122"/>
                </a:endParaRPr>
              </a:p>
            </p:txBody>
          </p:sp>
          <p:sp>
            <p:nvSpPr>
              <p:cNvPr id="11" name="图形"/>
              <p:cNvSpPr>
                <a:spLocks noEditPoints="1"/>
              </p:cNvSpPr>
              <p:nvPr/>
            </p:nvSpPr>
            <p:spPr bwMode="auto">
              <a:xfrm>
                <a:off x="3422365" y="2082432"/>
                <a:ext cx="288315" cy="280876"/>
              </a:xfrm>
              <a:custGeom>
                <a:avLst/>
                <a:gdLst/>
                <a:ahLst/>
                <a:cxnLst>
                  <a:cxn ang="0">
                    <a:pos x="243" y="45"/>
                  </a:cxn>
                  <a:cxn ang="0">
                    <a:pos x="243" y="20"/>
                  </a:cxn>
                  <a:cxn ang="0">
                    <a:pos x="238" y="6"/>
                  </a:cxn>
                  <a:cxn ang="0">
                    <a:pos x="221" y="0"/>
                  </a:cxn>
                  <a:cxn ang="0">
                    <a:pos x="214" y="2"/>
                  </a:cxn>
                  <a:cxn ang="0">
                    <a:pos x="203" y="13"/>
                  </a:cxn>
                  <a:cxn ang="0">
                    <a:pos x="202" y="45"/>
                  </a:cxn>
                  <a:cxn ang="0">
                    <a:pos x="109" y="20"/>
                  </a:cxn>
                  <a:cxn ang="0">
                    <a:pos x="107" y="13"/>
                  </a:cxn>
                  <a:cxn ang="0">
                    <a:pos x="96" y="2"/>
                  </a:cxn>
                  <a:cxn ang="0">
                    <a:pos x="87" y="0"/>
                  </a:cxn>
                  <a:cxn ang="0">
                    <a:pos x="73" y="6"/>
                  </a:cxn>
                  <a:cxn ang="0">
                    <a:pos x="67" y="20"/>
                  </a:cxn>
                  <a:cxn ang="0">
                    <a:pos x="17" y="45"/>
                  </a:cxn>
                  <a:cxn ang="0">
                    <a:pos x="9" y="47"/>
                  </a:cxn>
                  <a:cxn ang="0">
                    <a:pos x="2" y="54"/>
                  </a:cxn>
                  <a:cxn ang="0">
                    <a:pos x="0" y="287"/>
                  </a:cxn>
                  <a:cxn ang="0">
                    <a:pos x="2" y="292"/>
                  </a:cxn>
                  <a:cxn ang="0">
                    <a:pos x="9" y="301"/>
                  </a:cxn>
                  <a:cxn ang="0">
                    <a:pos x="294" y="301"/>
                  </a:cxn>
                  <a:cxn ang="0">
                    <a:pos x="301" y="301"/>
                  </a:cxn>
                  <a:cxn ang="0">
                    <a:pos x="308" y="292"/>
                  </a:cxn>
                  <a:cxn ang="0">
                    <a:pos x="310" y="62"/>
                  </a:cxn>
                  <a:cxn ang="0">
                    <a:pos x="308" y="54"/>
                  </a:cxn>
                  <a:cxn ang="0">
                    <a:pos x="301" y="47"/>
                  </a:cxn>
                  <a:cxn ang="0">
                    <a:pos x="294" y="45"/>
                  </a:cxn>
                  <a:cxn ang="0">
                    <a:pos x="145" y="156"/>
                  </a:cxn>
                  <a:cxn ang="0">
                    <a:pos x="96" y="114"/>
                  </a:cxn>
                  <a:cxn ang="0">
                    <a:pos x="165" y="114"/>
                  </a:cxn>
                  <a:cxn ang="0">
                    <a:pos x="214" y="156"/>
                  </a:cxn>
                  <a:cxn ang="0">
                    <a:pos x="165" y="114"/>
                  </a:cxn>
                  <a:cxn ang="0">
                    <a:pos x="75" y="156"/>
                  </a:cxn>
                  <a:cxn ang="0">
                    <a:pos x="31" y="114"/>
                  </a:cxn>
                  <a:cxn ang="0">
                    <a:pos x="75" y="178"/>
                  </a:cxn>
                  <a:cxn ang="0">
                    <a:pos x="31" y="209"/>
                  </a:cxn>
                  <a:cxn ang="0">
                    <a:pos x="75" y="178"/>
                  </a:cxn>
                  <a:cxn ang="0">
                    <a:pos x="145" y="178"/>
                  </a:cxn>
                  <a:cxn ang="0">
                    <a:pos x="96" y="209"/>
                  </a:cxn>
                  <a:cxn ang="0">
                    <a:pos x="145" y="229"/>
                  </a:cxn>
                  <a:cxn ang="0">
                    <a:pos x="96" y="270"/>
                  </a:cxn>
                  <a:cxn ang="0">
                    <a:pos x="145" y="229"/>
                  </a:cxn>
                  <a:cxn ang="0">
                    <a:pos x="214" y="229"/>
                  </a:cxn>
                  <a:cxn ang="0">
                    <a:pos x="165" y="270"/>
                  </a:cxn>
                  <a:cxn ang="0">
                    <a:pos x="165" y="209"/>
                  </a:cxn>
                  <a:cxn ang="0">
                    <a:pos x="214" y="178"/>
                  </a:cxn>
                  <a:cxn ang="0">
                    <a:pos x="165" y="209"/>
                  </a:cxn>
                  <a:cxn ang="0">
                    <a:pos x="279" y="178"/>
                  </a:cxn>
                  <a:cxn ang="0">
                    <a:pos x="236" y="209"/>
                  </a:cxn>
                  <a:cxn ang="0">
                    <a:pos x="236" y="156"/>
                  </a:cxn>
                  <a:cxn ang="0">
                    <a:pos x="279" y="114"/>
                  </a:cxn>
                  <a:cxn ang="0">
                    <a:pos x="236" y="156"/>
                  </a:cxn>
                  <a:cxn ang="0">
                    <a:pos x="75" y="229"/>
                  </a:cxn>
                  <a:cxn ang="0">
                    <a:pos x="31" y="270"/>
                  </a:cxn>
                  <a:cxn ang="0">
                    <a:pos x="236" y="270"/>
                  </a:cxn>
                  <a:cxn ang="0">
                    <a:pos x="279" y="229"/>
                  </a:cxn>
                  <a:cxn ang="0">
                    <a:pos x="236" y="270"/>
                  </a:cxn>
                </a:cxnLst>
                <a:rect l="0" t="0" r="r" b="b"/>
                <a:pathLst>
                  <a:path w="310" h="301">
                    <a:moveTo>
                      <a:pt x="294" y="45"/>
                    </a:moveTo>
                    <a:lnTo>
                      <a:pt x="243" y="45"/>
                    </a:lnTo>
                    <a:lnTo>
                      <a:pt x="243" y="20"/>
                    </a:lnTo>
                    <a:lnTo>
                      <a:pt x="243" y="20"/>
                    </a:lnTo>
                    <a:lnTo>
                      <a:pt x="241" y="13"/>
                    </a:lnTo>
                    <a:lnTo>
                      <a:pt x="238" y="6"/>
                    </a:lnTo>
                    <a:lnTo>
                      <a:pt x="231" y="2"/>
                    </a:lnTo>
                    <a:lnTo>
                      <a:pt x="221" y="0"/>
                    </a:lnTo>
                    <a:lnTo>
                      <a:pt x="221" y="0"/>
                    </a:lnTo>
                    <a:lnTo>
                      <a:pt x="214" y="2"/>
                    </a:lnTo>
                    <a:lnTo>
                      <a:pt x="207" y="6"/>
                    </a:lnTo>
                    <a:lnTo>
                      <a:pt x="203" y="13"/>
                    </a:lnTo>
                    <a:lnTo>
                      <a:pt x="202" y="20"/>
                    </a:lnTo>
                    <a:lnTo>
                      <a:pt x="202" y="45"/>
                    </a:lnTo>
                    <a:lnTo>
                      <a:pt x="109" y="45"/>
                    </a:lnTo>
                    <a:lnTo>
                      <a:pt x="109" y="20"/>
                    </a:lnTo>
                    <a:lnTo>
                      <a:pt x="109" y="20"/>
                    </a:lnTo>
                    <a:lnTo>
                      <a:pt x="107" y="13"/>
                    </a:lnTo>
                    <a:lnTo>
                      <a:pt x="102" y="6"/>
                    </a:lnTo>
                    <a:lnTo>
                      <a:pt x="96" y="2"/>
                    </a:lnTo>
                    <a:lnTo>
                      <a:pt x="87" y="0"/>
                    </a:lnTo>
                    <a:lnTo>
                      <a:pt x="87" y="0"/>
                    </a:lnTo>
                    <a:lnTo>
                      <a:pt x="80" y="2"/>
                    </a:lnTo>
                    <a:lnTo>
                      <a:pt x="73" y="6"/>
                    </a:lnTo>
                    <a:lnTo>
                      <a:pt x="69" y="13"/>
                    </a:lnTo>
                    <a:lnTo>
                      <a:pt x="67" y="20"/>
                    </a:lnTo>
                    <a:lnTo>
                      <a:pt x="67" y="45"/>
                    </a:lnTo>
                    <a:lnTo>
                      <a:pt x="17" y="45"/>
                    </a:lnTo>
                    <a:lnTo>
                      <a:pt x="17" y="45"/>
                    </a:lnTo>
                    <a:lnTo>
                      <a:pt x="9" y="47"/>
                    </a:lnTo>
                    <a:lnTo>
                      <a:pt x="4" y="51"/>
                    </a:lnTo>
                    <a:lnTo>
                      <a:pt x="2" y="54"/>
                    </a:lnTo>
                    <a:lnTo>
                      <a:pt x="0" y="62"/>
                    </a:lnTo>
                    <a:lnTo>
                      <a:pt x="0" y="287"/>
                    </a:lnTo>
                    <a:lnTo>
                      <a:pt x="0" y="287"/>
                    </a:lnTo>
                    <a:lnTo>
                      <a:pt x="2" y="292"/>
                    </a:lnTo>
                    <a:lnTo>
                      <a:pt x="4" y="297"/>
                    </a:lnTo>
                    <a:lnTo>
                      <a:pt x="9" y="301"/>
                    </a:lnTo>
                    <a:lnTo>
                      <a:pt x="17" y="301"/>
                    </a:lnTo>
                    <a:lnTo>
                      <a:pt x="294" y="301"/>
                    </a:lnTo>
                    <a:lnTo>
                      <a:pt x="294" y="301"/>
                    </a:lnTo>
                    <a:lnTo>
                      <a:pt x="301" y="301"/>
                    </a:lnTo>
                    <a:lnTo>
                      <a:pt x="305" y="297"/>
                    </a:lnTo>
                    <a:lnTo>
                      <a:pt x="308" y="292"/>
                    </a:lnTo>
                    <a:lnTo>
                      <a:pt x="310" y="287"/>
                    </a:lnTo>
                    <a:lnTo>
                      <a:pt x="310" y="62"/>
                    </a:lnTo>
                    <a:lnTo>
                      <a:pt x="310" y="62"/>
                    </a:lnTo>
                    <a:lnTo>
                      <a:pt x="308" y="54"/>
                    </a:lnTo>
                    <a:lnTo>
                      <a:pt x="305" y="51"/>
                    </a:lnTo>
                    <a:lnTo>
                      <a:pt x="301" y="47"/>
                    </a:lnTo>
                    <a:lnTo>
                      <a:pt x="294" y="45"/>
                    </a:lnTo>
                    <a:lnTo>
                      <a:pt x="294" y="45"/>
                    </a:lnTo>
                    <a:close/>
                    <a:moveTo>
                      <a:pt x="145" y="114"/>
                    </a:moveTo>
                    <a:lnTo>
                      <a:pt x="145" y="156"/>
                    </a:lnTo>
                    <a:lnTo>
                      <a:pt x="96" y="156"/>
                    </a:lnTo>
                    <a:lnTo>
                      <a:pt x="96" y="114"/>
                    </a:lnTo>
                    <a:lnTo>
                      <a:pt x="145" y="114"/>
                    </a:lnTo>
                    <a:close/>
                    <a:moveTo>
                      <a:pt x="165" y="114"/>
                    </a:moveTo>
                    <a:lnTo>
                      <a:pt x="214" y="114"/>
                    </a:lnTo>
                    <a:lnTo>
                      <a:pt x="214" y="156"/>
                    </a:lnTo>
                    <a:lnTo>
                      <a:pt x="165" y="156"/>
                    </a:lnTo>
                    <a:lnTo>
                      <a:pt x="165" y="114"/>
                    </a:lnTo>
                    <a:close/>
                    <a:moveTo>
                      <a:pt x="75" y="114"/>
                    </a:moveTo>
                    <a:lnTo>
                      <a:pt x="75" y="156"/>
                    </a:lnTo>
                    <a:lnTo>
                      <a:pt x="31" y="156"/>
                    </a:lnTo>
                    <a:lnTo>
                      <a:pt x="31" y="114"/>
                    </a:lnTo>
                    <a:lnTo>
                      <a:pt x="75" y="114"/>
                    </a:lnTo>
                    <a:close/>
                    <a:moveTo>
                      <a:pt x="75" y="178"/>
                    </a:moveTo>
                    <a:lnTo>
                      <a:pt x="75" y="209"/>
                    </a:lnTo>
                    <a:lnTo>
                      <a:pt x="31" y="209"/>
                    </a:lnTo>
                    <a:lnTo>
                      <a:pt x="31" y="178"/>
                    </a:lnTo>
                    <a:lnTo>
                      <a:pt x="75" y="178"/>
                    </a:lnTo>
                    <a:close/>
                    <a:moveTo>
                      <a:pt x="96" y="178"/>
                    </a:moveTo>
                    <a:lnTo>
                      <a:pt x="145" y="178"/>
                    </a:lnTo>
                    <a:lnTo>
                      <a:pt x="145" y="209"/>
                    </a:lnTo>
                    <a:lnTo>
                      <a:pt x="96" y="209"/>
                    </a:lnTo>
                    <a:lnTo>
                      <a:pt x="96" y="178"/>
                    </a:lnTo>
                    <a:close/>
                    <a:moveTo>
                      <a:pt x="145" y="229"/>
                    </a:moveTo>
                    <a:lnTo>
                      <a:pt x="145" y="270"/>
                    </a:lnTo>
                    <a:lnTo>
                      <a:pt x="96" y="270"/>
                    </a:lnTo>
                    <a:lnTo>
                      <a:pt x="96" y="229"/>
                    </a:lnTo>
                    <a:lnTo>
                      <a:pt x="145" y="229"/>
                    </a:lnTo>
                    <a:close/>
                    <a:moveTo>
                      <a:pt x="165" y="229"/>
                    </a:moveTo>
                    <a:lnTo>
                      <a:pt x="214" y="229"/>
                    </a:lnTo>
                    <a:lnTo>
                      <a:pt x="214" y="270"/>
                    </a:lnTo>
                    <a:lnTo>
                      <a:pt x="165" y="270"/>
                    </a:lnTo>
                    <a:lnTo>
                      <a:pt x="165" y="229"/>
                    </a:lnTo>
                    <a:close/>
                    <a:moveTo>
                      <a:pt x="165" y="209"/>
                    </a:moveTo>
                    <a:lnTo>
                      <a:pt x="165" y="178"/>
                    </a:lnTo>
                    <a:lnTo>
                      <a:pt x="214" y="178"/>
                    </a:lnTo>
                    <a:lnTo>
                      <a:pt x="214" y="209"/>
                    </a:lnTo>
                    <a:lnTo>
                      <a:pt x="165" y="209"/>
                    </a:lnTo>
                    <a:close/>
                    <a:moveTo>
                      <a:pt x="236" y="178"/>
                    </a:moveTo>
                    <a:lnTo>
                      <a:pt x="279" y="178"/>
                    </a:lnTo>
                    <a:lnTo>
                      <a:pt x="279" y="209"/>
                    </a:lnTo>
                    <a:lnTo>
                      <a:pt x="236" y="209"/>
                    </a:lnTo>
                    <a:lnTo>
                      <a:pt x="236" y="178"/>
                    </a:lnTo>
                    <a:close/>
                    <a:moveTo>
                      <a:pt x="236" y="156"/>
                    </a:moveTo>
                    <a:lnTo>
                      <a:pt x="236" y="114"/>
                    </a:lnTo>
                    <a:lnTo>
                      <a:pt x="279" y="114"/>
                    </a:lnTo>
                    <a:lnTo>
                      <a:pt x="279" y="156"/>
                    </a:lnTo>
                    <a:lnTo>
                      <a:pt x="236" y="156"/>
                    </a:lnTo>
                    <a:close/>
                    <a:moveTo>
                      <a:pt x="31" y="229"/>
                    </a:moveTo>
                    <a:lnTo>
                      <a:pt x="75" y="229"/>
                    </a:lnTo>
                    <a:lnTo>
                      <a:pt x="75" y="270"/>
                    </a:lnTo>
                    <a:lnTo>
                      <a:pt x="31" y="270"/>
                    </a:lnTo>
                    <a:lnTo>
                      <a:pt x="31" y="229"/>
                    </a:lnTo>
                    <a:close/>
                    <a:moveTo>
                      <a:pt x="236" y="270"/>
                    </a:moveTo>
                    <a:lnTo>
                      <a:pt x="236" y="229"/>
                    </a:lnTo>
                    <a:lnTo>
                      <a:pt x="279" y="229"/>
                    </a:lnTo>
                    <a:lnTo>
                      <a:pt x="279" y="270"/>
                    </a:lnTo>
                    <a:lnTo>
                      <a:pt x="236" y="270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Normal" panose="020B0500000000000000" charset="-122"/>
                  <a:ea typeface="+mn-ea"/>
                  <a:cs typeface="思源黑体 CN Normal" panose="020B0500000000000000" charset="-122"/>
                </a:endParaRPr>
              </a:p>
            </p:txBody>
          </p:sp>
          <p:sp>
            <p:nvSpPr>
              <p:cNvPr id="12" name="图形"/>
              <p:cNvSpPr/>
              <p:nvPr/>
            </p:nvSpPr>
            <p:spPr>
              <a:xfrm>
                <a:off x="3253577" y="1924997"/>
                <a:ext cx="625891" cy="625891"/>
              </a:xfrm>
              <a:prstGeom prst="ellipse">
                <a:avLst/>
              </a:prstGeom>
              <a:no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Normal" panose="020B0500000000000000" charset="-122"/>
                  <a:ea typeface="+mn-ea"/>
                  <a:cs typeface="思源黑体 CN Normal" panose="020B0500000000000000" charset="-122"/>
                </a:endParaRPr>
              </a:p>
            </p:txBody>
          </p:sp>
        </p:grpSp>
        <p:sp>
          <p:nvSpPr>
            <p:cNvPr id="42" name="图形"/>
            <p:cNvSpPr/>
            <p:nvPr/>
          </p:nvSpPr>
          <p:spPr>
            <a:xfrm flipH="1">
              <a:off x="11386" y="3731"/>
              <a:ext cx="5490" cy="6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l"/>
              <a:r>
                <a:rPr sz="240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Medium" panose="020B0500000000000000" charset="-122"/>
                  <a:ea typeface="思源黑体 CN Medium" panose="020B0500000000000000" charset="-122"/>
                  <a:sym typeface="+mn-ea"/>
                </a:rPr>
                <a:t>单元十　</a:t>
              </a:r>
              <a:endParaRPr sz="2400">
                <a:solidFill>
                  <a:schemeClr val="tx1">
                    <a:lumMod val="75000"/>
                    <a:lumOff val="25000"/>
                  </a:schemeClr>
                </a:solidFill>
                <a:latin typeface="思源黑体 CN Medium" panose="020B0500000000000000" charset="-122"/>
                <a:ea typeface="思源黑体 CN Medium" panose="020B0500000000000000" charset="-122"/>
                <a:sym typeface="+mn-ea"/>
              </a:endParaRPr>
            </a:p>
            <a:p>
              <a:pPr algn="l"/>
              <a:r>
                <a:rPr sz="240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Medium" panose="020B0500000000000000" charset="-122"/>
                  <a:ea typeface="思源黑体 CN Medium" panose="020B0500000000000000" charset="-122"/>
                  <a:sym typeface="+mn-ea"/>
                </a:rPr>
                <a:t>咽科患者的护理</a:t>
              </a:r>
              <a:endParaRPr sz="2400">
                <a:solidFill>
                  <a:schemeClr val="tx1">
                    <a:lumMod val="75000"/>
                    <a:lumOff val="25000"/>
                  </a:schemeClr>
                </a:solidFill>
                <a:latin typeface="思源黑体 CN Medium" panose="020B0500000000000000" charset="-122"/>
                <a:ea typeface="思源黑体 CN Medium" panose="020B0500000000000000" charset="-122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6395720" y="3305175"/>
            <a:ext cx="4267200" cy="713740"/>
            <a:chOff x="10072" y="5352"/>
            <a:chExt cx="6720" cy="1124"/>
          </a:xfrm>
        </p:grpSpPr>
        <p:grpSp>
          <p:nvGrpSpPr>
            <p:cNvPr id="13" name="Group 112"/>
            <p:cNvGrpSpPr/>
            <p:nvPr/>
          </p:nvGrpSpPr>
          <p:grpSpPr>
            <a:xfrm rot="0" flipH="1">
              <a:off x="10072" y="5352"/>
              <a:ext cx="1125" cy="1125"/>
              <a:chOff x="3209297" y="2917113"/>
              <a:chExt cx="714451" cy="714451"/>
            </a:xfrm>
          </p:grpSpPr>
          <p:sp>
            <p:nvSpPr>
              <p:cNvPr id="16" name="图形"/>
              <p:cNvSpPr/>
              <p:nvPr/>
            </p:nvSpPr>
            <p:spPr>
              <a:xfrm flipH="1">
                <a:off x="3209297" y="2917113"/>
                <a:ext cx="714451" cy="714451"/>
              </a:xfrm>
              <a:prstGeom prst="ellipse">
                <a:avLst/>
              </a:prstGeom>
              <a:solidFill>
                <a:srgbClr val="55B7A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2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Normal" panose="020B0500000000000000" charset="-122"/>
                  <a:ea typeface="+mn-ea"/>
                  <a:cs typeface="思源黑体 CN Normal" panose="020B0500000000000000" charset="-122"/>
                </a:endParaRPr>
              </a:p>
            </p:txBody>
          </p:sp>
          <p:grpSp>
            <p:nvGrpSpPr>
              <p:cNvPr id="30" name="Group 117"/>
              <p:cNvGrpSpPr/>
              <p:nvPr/>
            </p:nvGrpSpPr>
            <p:grpSpPr>
              <a:xfrm>
                <a:off x="3395975" y="3160070"/>
                <a:ext cx="341095" cy="268729"/>
                <a:chOff x="1058564" y="1781841"/>
                <a:chExt cx="649993" cy="512092"/>
              </a:xfrm>
              <a:solidFill>
                <a:schemeClr val="bg1"/>
              </a:solidFill>
            </p:grpSpPr>
            <p:sp>
              <p:nvSpPr>
                <p:cNvPr id="31" name="图形"/>
                <p:cNvSpPr/>
                <p:nvPr/>
              </p:nvSpPr>
              <p:spPr bwMode="auto">
                <a:xfrm>
                  <a:off x="1058564" y="1823776"/>
                  <a:ext cx="457253" cy="470157"/>
                </a:xfrm>
                <a:custGeom>
                  <a:avLst/>
                  <a:gdLst>
                    <a:gd name="T0" fmla="*/ 191 w 240"/>
                    <a:gd name="T1" fmla="*/ 0 h 247"/>
                    <a:gd name="T2" fmla="*/ 49 w 240"/>
                    <a:gd name="T3" fmla="*/ 0 h 247"/>
                    <a:gd name="T4" fmla="*/ 0 w 240"/>
                    <a:gd name="T5" fmla="*/ 49 h 247"/>
                    <a:gd name="T6" fmla="*/ 0 w 240"/>
                    <a:gd name="T7" fmla="*/ 129 h 247"/>
                    <a:gd name="T8" fmla="*/ 49 w 240"/>
                    <a:gd name="T9" fmla="*/ 178 h 247"/>
                    <a:gd name="T10" fmla="*/ 57 w 240"/>
                    <a:gd name="T11" fmla="*/ 178 h 247"/>
                    <a:gd name="T12" fmla="*/ 32 w 240"/>
                    <a:gd name="T13" fmla="*/ 245 h 247"/>
                    <a:gd name="T14" fmla="*/ 121 w 240"/>
                    <a:gd name="T15" fmla="*/ 178 h 247"/>
                    <a:gd name="T16" fmla="*/ 191 w 240"/>
                    <a:gd name="T17" fmla="*/ 178 h 247"/>
                    <a:gd name="T18" fmla="*/ 240 w 240"/>
                    <a:gd name="T19" fmla="*/ 129 h 247"/>
                    <a:gd name="T20" fmla="*/ 240 w 240"/>
                    <a:gd name="T21" fmla="*/ 49 h 247"/>
                    <a:gd name="T22" fmla="*/ 191 w 240"/>
                    <a:gd name="T23" fmla="*/ 0 h 2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240" h="247">
                      <a:moveTo>
                        <a:pt x="191" y="0"/>
                      </a:moveTo>
                      <a:cubicBezTo>
                        <a:pt x="49" y="0"/>
                        <a:pt x="49" y="0"/>
                        <a:pt x="49" y="0"/>
                      </a:cubicBezTo>
                      <a:cubicBezTo>
                        <a:pt x="22" y="0"/>
                        <a:pt x="0" y="22"/>
                        <a:pt x="0" y="49"/>
                      </a:cubicBezTo>
                      <a:cubicBezTo>
                        <a:pt x="0" y="129"/>
                        <a:pt x="0" y="129"/>
                        <a:pt x="0" y="129"/>
                      </a:cubicBezTo>
                      <a:cubicBezTo>
                        <a:pt x="0" y="156"/>
                        <a:pt x="22" y="178"/>
                        <a:pt x="49" y="178"/>
                      </a:cubicBezTo>
                      <a:cubicBezTo>
                        <a:pt x="57" y="178"/>
                        <a:pt x="57" y="178"/>
                        <a:pt x="57" y="178"/>
                      </a:cubicBezTo>
                      <a:cubicBezTo>
                        <a:pt x="49" y="198"/>
                        <a:pt x="31" y="247"/>
                        <a:pt x="32" y="245"/>
                      </a:cubicBezTo>
                      <a:cubicBezTo>
                        <a:pt x="32" y="244"/>
                        <a:pt x="97" y="196"/>
                        <a:pt x="121" y="178"/>
                      </a:cubicBezTo>
                      <a:cubicBezTo>
                        <a:pt x="191" y="178"/>
                        <a:pt x="191" y="178"/>
                        <a:pt x="191" y="178"/>
                      </a:cubicBezTo>
                      <a:cubicBezTo>
                        <a:pt x="218" y="178"/>
                        <a:pt x="240" y="156"/>
                        <a:pt x="240" y="129"/>
                      </a:cubicBezTo>
                      <a:cubicBezTo>
                        <a:pt x="240" y="49"/>
                        <a:pt x="240" y="49"/>
                        <a:pt x="240" y="49"/>
                      </a:cubicBezTo>
                      <a:cubicBezTo>
                        <a:pt x="240" y="22"/>
                        <a:pt x="218" y="0"/>
                        <a:pt x="191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Normal" panose="020B0500000000000000" charset="-122"/>
                    <a:ea typeface="+mn-ea"/>
                    <a:cs typeface="思源黑体 CN Normal" panose="020B0500000000000000" charset="-122"/>
                  </a:endParaRPr>
                </a:p>
              </p:txBody>
            </p:sp>
            <p:sp>
              <p:nvSpPr>
                <p:cNvPr id="32" name="图形"/>
                <p:cNvSpPr/>
                <p:nvPr/>
              </p:nvSpPr>
              <p:spPr bwMode="auto">
                <a:xfrm>
                  <a:off x="1378722" y="1781841"/>
                  <a:ext cx="329835" cy="384674"/>
                </a:xfrm>
                <a:custGeom>
                  <a:avLst/>
                  <a:gdLst>
                    <a:gd name="T0" fmla="*/ 133 w 173"/>
                    <a:gd name="T1" fmla="*/ 0 h 202"/>
                    <a:gd name="T2" fmla="*/ 18 w 173"/>
                    <a:gd name="T3" fmla="*/ 0 h 202"/>
                    <a:gd name="T4" fmla="*/ 0 w 173"/>
                    <a:gd name="T5" fmla="*/ 5 h 202"/>
                    <a:gd name="T6" fmla="*/ 33 w 173"/>
                    <a:gd name="T7" fmla="*/ 5 h 202"/>
                    <a:gd name="T8" fmla="*/ 89 w 173"/>
                    <a:gd name="T9" fmla="*/ 61 h 202"/>
                    <a:gd name="T10" fmla="*/ 89 w 173"/>
                    <a:gd name="T11" fmla="*/ 151 h 202"/>
                    <a:gd name="T12" fmla="*/ 89 w 173"/>
                    <a:gd name="T13" fmla="*/ 156 h 202"/>
                    <a:gd name="T14" fmla="*/ 148 w 173"/>
                    <a:gd name="T15" fmla="*/ 201 h 202"/>
                    <a:gd name="T16" fmla="*/ 127 w 173"/>
                    <a:gd name="T17" fmla="*/ 145 h 202"/>
                    <a:gd name="T18" fmla="*/ 133 w 173"/>
                    <a:gd name="T19" fmla="*/ 145 h 202"/>
                    <a:gd name="T20" fmla="*/ 173 w 173"/>
                    <a:gd name="T21" fmla="*/ 105 h 202"/>
                    <a:gd name="T22" fmla="*/ 173 w 173"/>
                    <a:gd name="T23" fmla="*/ 41 h 202"/>
                    <a:gd name="T24" fmla="*/ 133 w 173"/>
                    <a:gd name="T25" fmla="*/ 0 h 20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73" h="202">
                      <a:moveTo>
                        <a:pt x="133" y="0"/>
                      </a:moveTo>
                      <a:cubicBezTo>
                        <a:pt x="18" y="0"/>
                        <a:pt x="18" y="0"/>
                        <a:pt x="18" y="0"/>
                      </a:cubicBezTo>
                      <a:cubicBezTo>
                        <a:pt x="11" y="0"/>
                        <a:pt x="5" y="2"/>
                        <a:pt x="0" y="5"/>
                      </a:cubicBezTo>
                      <a:cubicBezTo>
                        <a:pt x="33" y="5"/>
                        <a:pt x="33" y="5"/>
                        <a:pt x="33" y="5"/>
                      </a:cubicBezTo>
                      <a:cubicBezTo>
                        <a:pt x="64" y="5"/>
                        <a:pt x="89" y="30"/>
                        <a:pt x="89" y="61"/>
                      </a:cubicBezTo>
                      <a:cubicBezTo>
                        <a:pt x="89" y="151"/>
                        <a:pt x="89" y="151"/>
                        <a:pt x="89" y="151"/>
                      </a:cubicBezTo>
                      <a:cubicBezTo>
                        <a:pt x="89" y="153"/>
                        <a:pt x="89" y="154"/>
                        <a:pt x="89" y="156"/>
                      </a:cubicBezTo>
                      <a:cubicBezTo>
                        <a:pt x="113" y="174"/>
                        <a:pt x="148" y="200"/>
                        <a:pt x="148" y="201"/>
                      </a:cubicBezTo>
                      <a:cubicBezTo>
                        <a:pt x="148" y="202"/>
                        <a:pt x="133" y="162"/>
                        <a:pt x="127" y="145"/>
                      </a:cubicBezTo>
                      <a:cubicBezTo>
                        <a:pt x="133" y="145"/>
                        <a:pt x="133" y="145"/>
                        <a:pt x="133" y="145"/>
                      </a:cubicBezTo>
                      <a:cubicBezTo>
                        <a:pt x="155" y="145"/>
                        <a:pt x="173" y="127"/>
                        <a:pt x="173" y="105"/>
                      </a:cubicBezTo>
                      <a:cubicBezTo>
                        <a:pt x="173" y="41"/>
                        <a:pt x="173" y="41"/>
                        <a:pt x="173" y="41"/>
                      </a:cubicBezTo>
                      <a:cubicBezTo>
                        <a:pt x="173" y="18"/>
                        <a:pt x="155" y="0"/>
                        <a:pt x="133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Normal" panose="020B0500000000000000" charset="-122"/>
                    <a:ea typeface="+mn-ea"/>
                    <a:cs typeface="思源黑体 CN Normal" panose="020B0500000000000000" charset="-122"/>
                  </a:endParaRPr>
                </a:p>
              </p:txBody>
            </p:sp>
          </p:grpSp>
          <p:sp>
            <p:nvSpPr>
              <p:cNvPr id="33" name="图形"/>
              <p:cNvSpPr/>
              <p:nvPr/>
            </p:nvSpPr>
            <p:spPr>
              <a:xfrm>
                <a:off x="3253577" y="2961393"/>
                <a:ext cx="625891" cy="625891"/>
              </a:xfrm>
              <a:prstGeom prst="ellipse">
                <a:avLst/>
              </a:prstGeom>
              <a:no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Normal" panose="020B0500000000000000" charset="-122"/>
                  <a:ea typeface="+mn-ea"/>
                  <a:cs typeface="思源黑体 CN Normal" panose="020B0500000000000000" charset="-122"/>
                </a:endParaRPr>
              </a:p>
            </p:txBody>
          </p:sp>
        </p:grpSp>
        <p:sp>
          <p:nvSpPr>
            <p:cNvPr id="47" name="图形"/>
            <p:cNvSpPr/>
            <p:nvPr/>
          </p:nvSpPr>
          <p:spPr>
            <a:xfrm flipH="1">
              <a:off x="11302" y="5588"/>
              <a:ext cx="5490" cy="6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l"/>
              <a:r>
                <a:rPr sz="240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Medium" panose="020B0500000000000000" charset="-122"/>
                  <a:ea typeface="思源黑体 CN Medium" panose="020B0500000000000000" charset="-122"/>
                  <a:sym typeface="+mn-ea"/>
                </a:rPr>
                <a:t>单元十二　气管、食管异物患者的护理</a:t>
              </a:r>
              <a:endParaRPr sz="2400">
                <a:solidFill>
                  <a:schemeClr val="tx1">
                    <a:lumMod val="75000"/>
                    <a:lumOff val="25000"/>
                  </a:schemeClr>
                </a:solidFill>
                <a:latin typeface="思源黑体 CN Medium" panose="020B0500000000000000" charset="-122"/>
                <a:ea typeface="思源黑体 CN Medium" panose="020B0500000000000000" charset="-122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6395720" y="4391025"/>
            <a:ext cx="4307840" cy="713740"/>
            <a:chOff x="10072" y="7308"/>
            <a:chExt cx="6784" cy="1124"/>
          </a:xfrm>
        </p:grpSpPr>
        <p:grpSp>
          <p:nvGrpSpPr>
            <p:cNvPr id="34" name="Group 122"/>
            <p:cNvGrpSpPr/>
            <p:nvPr/>
          </p:nvGrpSpPr>
          <p:grpSpPr>
            <a:xfrm rot="0" flipH="1">
              <a:off x="10072" y="7308"/>
              <a:ext cx="1125" cy="1125"/>
              <a:chOff x="3209297" y="3953509"/>
              <a:chExt cx="714451" cy="714451"/>
            </a:xfrm>
          </p:grpSpPr>
          <p:sp>
            <p:nvSpPr>
              <p:cNvPr id="35" name="图形"/>
              <p:cNvSpPr/>
              <p:nvPr/>
            </p:nvSpPr>
            <p:spPr>
              <a:xfrm flipH="1">
                <a:off x="3209297" y="3953509"/>
                <a:ext cx="714451" cy="714451"/>
              </a:xfrm>
              <a:prstGeom prst="ellipse">
                <a:avLst/>
              </a:prstGeom>
              <a:solidFill>
                <a:srgbClr val="FFBE4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2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Normal" panose="020B0500000000000000" charset="-122"/>
                  <a:ea typeface="+mn-ea"/>
                  <a:cs typeface="思源黑体 CN Normal" panose="020B0500000000000000" charset="-122"/>
                </a:endParaRPr>
              </a:p>
            </p:txBody>
          </p:sp>
          <p:grpSp>
            <p:nvGrpSpPr>
              <p:cNvPr id="36" name="Group 77"/>
              <p:cNvGrpSpPr/>
              <p:nvPr/>
            </p:nvGrpSpPr>
            <p:grpSpPr>
              <a:xfrm>
                <a:off x="3403764" y="4186108"/>
                <a:ext cx="325517" cy="249253"/>
                <a:chOff x="5552261" y="1554043"/>
                <a:chExt cx="363359" cy="278229"/>
              </a:xfrm>
              <a:solidFill>
                <a:schemeClr val="bg1"/>
              </a:solidFill>
            </p:grpSpPr>
            <p:sp>
              <p:nvSpPr>
                <p:cNvPr id="37" name="图形"/>
                <p:cNvSpPr/>
                <p:nvPr/>
              </p:nvSpPr>
              <p:spPr bwMode="auto">
                <a:xfrm>
                  <a:off x="5552261" y="1715997"/>
                  <a:ext cx="363359" cy="116275"/>
                </a:xfrm>
                <a:custGeom>
                  <a:avLst/>
                  <a:gdLst/>
                  <a:ahLst/>
                  <a:cxnLst>
                    <a:cxn ang="0">
                      <a:pos x="211" y="31"/>
                    </a:cxn>
                    <a:cxn ang="0">
                      <a:pos x="140" y="31"/>
                    </a:cxn>
                    <a:cxn ang="0">
                      <a:pos x="140" y="0"/>
                    </a:cxn>
                    <a:cxn ang="0">
                      <a:pos x="0" y="0"/>
                    </a:cxn>
                    <a:cxn ang="0">
                      <a:pos x="0" y="96"/>
                    </a:cxn>
                    <a:cxn ang="0">
                      <a:pos x="0" y="96"/>
                    </a:cxn>
                    <a:cxn ang="0">
                      <a:pos x="2" y="102"/>
                    </a:cxn>
                    <a:cxn ang="0">
                      <a:pos x="4" y="107"/>
                    </a:cxn>
                    <a:cxn ang="0">
                      <a:pos x="9" y="111"/>
                    </a:cxn>
                    <a:cxn ang="0">
                      <a:pos x="17" y="112"/>
                    </a:cxn>
                    <a:cxn ang="0">
                      <a:pos x="334" y="112"/>
                    </a:cxn>
                    <a:cxn ang="0">
                      <a:pos x="334" y="112"/>
                    </a:cxn>
                    <a:cxn ang="0">
                      <a:pos x="341" y="111"/>
                    </a:cxn>
                    <a:cxn ang="0">
                      <a:pos x="347" y="107"/>
                    </a:cxn>
                    <a:cxn ang="0">
                      <a:pos x="350" y="102"/>
                    </a:cxn>
                    <a:cxn ang="0">
                      <a:pos x="350" y="96"/>
                    </a:cxn>
                    <a:cxn ang="0">
                      <a:pos x="350" y="0"/>
                    </a:cxn>
                    <a:cxn ang="0">
                      <a:pos x="211" y="0"/>
                    </a:cxn>
                    <a:cxn ang="0">
                      <a:pos x="211" y="31"/>
                    </a:cxn>
                  </a:cxnLst>
                  <a:rect l="0" t="0" r="r" b="b"/>
                  <a:pathLst>
                    <a:path w="350" h="112">
                      <a:moveTo>
                        <a:pt x="211" y="31"/>
                      </a:moveTo>
                      <a:lnTo>
                        <a:pt x="140" y="31"/>
                      </a:lnTo>
                      <a:lnTo>
                        <a:pt x="140" y="0"/>
                      </a:lnTo>
                      <a:lnTo>
                        <a:pt x="0" y="0"/>
                      </a:lnTo>
                      <a:lnTo>
                        <a:pt x="0" y="96"/>
                      </a:lnTo>
                      <a:lnTo>
                        <a:pt x="0" y="96"/>
                      </a:lnTo>
                      <a:lnTo>
                        <a:pt x="2" y="102"/>
                      </a:lnTo>
                      <a:lnTo>
                        <a:pt x="4" y="107"/>
                      </a:lnTo>
                      <a:lnTo>
                        <a:pt x="9" y="111"/>
                      </a:lnTo>
                      <a:lnTo>
                        <a:pt x="17" y="112"/>
                      </a:lnTo>
                      <a:lnTo>
                        <a:pt x="334" y="112"/>
                      </a:lnTo>
                      <a:lnTo>
                        <a:pt x="334" y="112"/>
                      </a:lnTo>
                      <a:lnTo>
                        <a:pt x="341" y="111"/>
                      </a:lnTo>
                      <a:lnTo>
                        <a:pt x="347" y="107"/>
                      </a:lnTo>
                      <a:lnTo>
                        <a:pt x="350" y="102"/>
                      </a:lnTo>
                      <a:lnTo>
                        <a:pt x="350" y="96"/>
                      </a:lnTo>
                      <a:lnTo>
                        <a:pt x="350" y="0"/>
                      </a:lnTo>
                      <a:lnTo>
                        <a:pt x="211" y="0"/>
                      </a:lnTo>
                      <a:lnTo>
                        <a:pt x="211" y="31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2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Normal" panose="020B0500000000000000" charset="-122"/>
                    <a:ea typeface="+mn-ea"/>
                    <a:cs typeface="思源黑体 CN Normal" panose="020B0500000000000000" charset="-122"/>
                  </a:endParaRPr>
                </a:p>
              </p:txBody>
            </p:sp>
            <p:sp>
              <p:nvSpPr>
                <p:cNvPr id="38" name="图形"/>
                <p:cNvSpPr>
                  <a:spLocks noEditPoints="1"/>
                </p:cNvSpPr>
                <p:nvPr/>
              </p:nvSpPr>
              <p:spPr bwMode="auto">
                <a:xfrm>
                  <a:off x="5552261" y="1554043"/>
                  <a:ext cx="363359" cy="137038"/>
                </a:xfrm>
                <a:custGeom>
                  <a:avLst/>
                  <a:gdLst/>
                  <a:ahLst/>
                  <a:cxnLst>
                    <a:cxn ang="0">
                      <a:pos x="334" y="42"/>
                    </a:cxn>
                    <a:cxn ang="0">
                      <a:pos x="225" y="42"/>
                    </a:cxn>
                    <a:cxn ang="0">
                      <a:pos x="225" y="42"/>
                    </a:cxn>
                    <a:cxn ang="0">
                      <a:pos x="225" y="5"/>
                    </a:cxn>
                    <a:cxn ang="0">
                      <a:pos x="225" y="5"/>
                    </a:cxn>
                    <a:cxn ang="0">
                      <a:pos x="225" y="2"/>
                    </a:cxn>
                    <a:cxn ang="0">
                      <a:pos x="223" y="0"/>
                    </a:cxn>
                    <a:cxn ang="0">
                      <a:pos x="222" y="0"/>
                    </a:cxn>
                    <a:cxn ang="0">
                      <a:pos x="120" y="0"/>
                    </a:cxn>
                    <a:cxn ang="0">
                      <a:pos x="120" y="0"/>
                    </a:cxn>
                    <a:cxn ang="0">
                      <a:pos x="118" y="2"/>
                    </a:cxn>
                    <a:cxn ang="0">
                      <a:pos x="116" y="4"/>
                    </a:cxn>
                    <a:cxn ang="0">
                      <a:pos x="115" y="5"/>
                    </a:cxn>
                    <a:cxn ang="0">
                      <a:pos x="115" y="5"/>
                    </a:cxn>
                    <a:cxn ang="0">
                      <a:pos x="115" y="42"/>
                    </a:cxn>
                    <a:cxn ang="0">
                      <a:pos x="17" y="42"/>
                    </a:cxn>
                    <a:cxn ang="0">
                      <a:pos x="17" y="42"/>
                    </a:cxn>
                    <a:cxn ang="0">
                      <a:pos x="9" y="42"/>
                    </a:cxn>
                    <a:cxn ang="0">
                      <a:pos x="4" y="45"/>
                    </a:cxn>
                    <a:cxn ang="0">
                      <a:pos x="2" y="51"/>
                    </a:cxn>
                    <a:cxn ang="0">
                      <a:pos x="0" y="58"/>
                    </a:cxn>
                    <a:cxn ang="0">
                      <a:pos x="0" y="130"/>
                    </a:cxn>
                    <a:cxn ang="0">
                      <a:pos x="350" y="130"/>
                    </a:cxn>
                    <a:cxn ang="0">
                      <a:pos x="350" y="58"/>
                    </a:cxn>
                    <a:cxn ang="0">
                      <a:pos x="350" y="58"/>
                    </a:cxn>
                    <a:cxn ang="0">
                      <a:pos x="350" y="51"/>
                    </a:cxn>
                    <a:cxn ang="0">
                      <a:pos x="347" y="45"/>
                    </a:cxn>
                    <a:cxn ang="0">
                      <a:pos x="341" y="42"/>
                    </a:cxn>
                    <a:cxn ang="0">
                      <a:pos x="334" y="42"/>
                    </a:cxn>
                    <a:cxn ang="0">
                      <a:pos x="334" y="42"/>
                    </a:cxn>
                    <a:cxn ang="0">
                      <a:pos x="133" y="42"/>
                    </a:cxn>
                    <a:cxn ang="0">
                      <a:pos x="133" y="13"/>
                    </a:cxn>
                    <a:cxn ang="0">
                      <a:pos x="209" y="13"/>
                    </a:cxn>
                    <a:cxn ang="0">
                      <a:pos x="209" y="42"/>
                    </a:cxn>
                    <a:cxn ang="0">
                      <a:pos x="133" y="42"/>
                    </a:cxn>
                  </a:cxnLst>
                  <a:rect l="0" t="0" r="r" b="b"/>
                  <a:pathLst>
                    <a:path w="350" h="130">
                      <a:moveTo>
                        <a:pt x="334" y="42"/>
                      </a:moveTo>
                      <a:lnTo>
                        <a:pt x="225" y="42"/>
                      </a:lnTo>
                      <a:lnTo>
                        <a:pt x="225" y="42"/>
                      </a:lnTo>
                      <a:lnTo>
                        <a:pt x="225" y="5"/>
                      </a:lnTo>
                      <a:lnTo>
                        <a:pt x="225" y="5"/>
                      </a:lnTo>
                      <a:lnTo>
                        <a:pt x="225" y="2"/>
                      </a:lnTo>
                      <a:lnTo>
                        <a:pt x="223" y="0"/>
                      </a:lnTo>
                      <a:lnTo>
                        <a:pt x="222" y="0"/>
                      </a:lnTo>
                      <a:lnTo>
                        <a:pt x="120" y="0"/>
                      </a:lnTo>
                      <a:lnTo>
                        <a:pt x="120" y="0"/>
                      </a:lnTo>
                      <a:lnTo>
                        <a:pt x="118" y="2"/>
                      </a:lnTo>
                      <a:lnTo>
                        <a:pt x="116" y="4"/>
                      </a:lnTo>
                      <a:lnTo>
                        <a:pt x="115" y="5"/>
                      </a:lnTo>
                      <a:lnTo>
                        <a:pt x="115" y="5"/>
                      </a:lnTo>
                      <a:lnTo>
                        <a:pt x="115" y="42"/>
                      </a:lnTo>
                      <a:lnTo>
                        <a:pt x="17" y="42"/>
                      </a:lnTo>
                      <a:lnTo>
                        <a:pt x="17" y="42"/>
                      </a:lnTo>
                      <a:lnTo>
                        <a:pt x="9" y="42"/>
                      </a:lnTo>
                      <a:lnTo>
                        <a:pt x="4" y="45"/>
                      </a:lnTo>
                      <a:lnTo>
                        <a:pt x="2" y="51"/>
                      </a:lnTo>
                      <a:lnTo>
                        <a:pt x="0" y="58"/>
                      </a:lnTo>
                      <a:lnTo>
                        <a:pt x="0" y="130"/>
                      </a:lnTo>
                      <a:lnTo>
                        <a:pt x="350" y="130"/>
                      </a:lnTo>
                      <a:lnTo>
                        <a:pt x="350" y="58"/>
                      </a:lnTo>
                      <a:lnTo>
                        <a:pt x="350" y="58"/>
                      </a:lnTo>
                      <a:lnTo>
                        <a:pt x="350" y="51"/>
                      </a:lnTo>
                      <a:lnTo>
                        <a:pt x="347" y="45"/>
                      </a:lnTo>
                      <a:lnTo>
                        <a:pt x="341" y="42"/>
                      </a:lnTo>
                      <a:lnTo>
                        <a:pt x="334" y="42"/>
                      </a:lnTo>
                      <a:lnTo>
                        <a:pt x="334" y="42"/>
                      </a:lnTo>
                      <a:close/>
                      <a:moveTo>
                        <a:pt x="133" y="42"/>
                      </a:moveTo>
                      <a:lnTo>
                        <a:pt x="133" y="13"/>
                      </a:lnTo>
                      <a:lnTo>
                        <a:pt x="209" y="13"/>
                      </a:lnTo>
                      <a:lnTo>
                        <a:pt x="209" y="42"/>
                      </a:lnTo>
                      <a:lnTo>
                        <a:pt x="133" y="4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2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Normal" panose="020B0500000000000000" charset="-122"/>
                    <a:ea typeface="+mn-ea"/>
                    <a:cs typeface="思源黑体 CN Normal" panose="020B0500000000000000" charset="-122"/>
                  </a:endParaRPr>
                </a:p>
              </p:txBody>
            </p:sp>
            <p:sp>
              <p:nvSpPr>
                <p:cNvPr id="39" name="图形"/>
                <p:cNvSpPr>
                  <a:spLocks noChangeArrowheads="1"/>
                </p:cNvSpPr>
                <p:nvPr/>
              </p:nvSpPr>
              <p:spPr bwMode="auto">
                <a:xfrm>
                  <a:off x="5710062" y="1715997"/>
                  <a:ext cx="45679" cy="18688"/>
                </a:xfrm>
                <a:prstGeom prst="rect">
                  <a:avLst/>
                </a:prstGeom>
                <a:grpFill/>
                <a:ln w="9525">
                  <a:noFill/>
                  <a:miter lim="800000"/>
                </a:ln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2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Normal" panose="020B0500000000000000" charset="-122"/>
                    <a:ea typeface="+mn-ea"/>
                    <a:cs typeface="思源黑体 CN Normal" panose="020B0500000000000000" charset="-122"/>
                  </a:endParaRPr>
                </a:p>
              </p:txBody>
            </p:sp>
          </p:grpSp>
          <p:sp>
            <p:nvSpPr>
              <p:cNvPr id="41" name="图形"/>
              <p:cNvSpPr/>
              <p:nvPr/>
            </p:nvSpPr>
            <p:spPr>
              <a:xfrm>
                <a:off x="3253577" y="3997789"/>
                <a:ext cx="625891" cy="625891"/>
              </a:xfrm>
              <a:prstGeom prst="ellipse">
                <a:avLst/>
              </a:prstGeom>
              <a:no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Normal" panose="020B0500000000000000" charset="-122"/>
                  <a:ea typeface="+mn-ea"/>
                  <a:cs typeface="思源黑体 CN Normal" panose="020B0500000000000000" charset="-122"/>
                </a:endParaRPr>
              </a:p>
            </p:txBody>
          </p:sp>
        </p:grpSp>
        <p:sp>
          <p:nvSpPr>
            <p:cNvPr id="48" name="图形"/>
            <p:cNvSpPr/>
            <p:nvPr/>
          </p:nvSpPr>
          <p:spPr>
            <a:xfrm flipH="1">
              <a:off x="11366" y="7544"/>
              <a:ext cx="5490" cy="6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l"/>
              <a:r>
                <a:rPr sz="240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Medium" panose="020B0500000000000000" charset="-122"/>
                  <a:ea typeface="思源黑体 CN Medium" panose="020B0500000000000000" charset="-122"/>
                  <a:sym typeface="+mn-ea"/>
                </a:rPr>
                <a:t>单元十四　</a:t>
              </a:r>
              <a:endParaRPr sz="2400">
                <a:solidFill>
                  <a:schemeClr val="tx1">
                    <a:lumMod val="75000"/>
                    <a:lumOff val="25000"/>
                  </a:schemeClr>
                </a:solidFill>
                <a:latin typeface="思源黑体 CN Medium" panose="020B0500000000000000" charset="-122"/>
                <a:ea typeface="思源黑体 CN Medium" panose="020B0500000000000000" charset="-122"/>
                <a:sym typeface="+mn-ea"/>
              </a:endParaRPr>
            </a:p>
            <a:p>
              <a:pPr algn="l"/>
              <a:r>
                <a:rPr sz="240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Medium" panose="020B0500000000000000" charset="-122"/>
                  <a:ea typeface="思源黑体 CN Medium" panose="020B0500000000000000" charset="-122"/>
                  <a:sym typeface="+mn-ea"/>
                </a:rPr>
                <a:t>口腔科护理概述</a:t>
              </a:r>
              <a:endParaRPr sz="2400">
                <a:solidFill>
                  <a:schemeClr val="tx1">
                    <a:lumMod val="75000"/>
                    <a:lumOff val="25000"/>
                  </a:schemeClr>
                </a:solidFill>
                <a:latin typeface="思源黑体 CN Medium" panose="020B0500000000000000" charset="-122"/>
                <a:ea typeface="思源黑体 CN Medium" panose="020B0500000000000000" charset="-122"/>
              </a:endParaRPr>
            </a:p>
          </p:txBody>
        </p:sp>
      </p:grpSp>
      <p:sp>
        <p:nvSpPr>
          <p:cNvPr id="49" name="图形"/>
          <p:cNvSpPr txBox="1"/>
          <p:nvPr/>
        </p:nvSpPr>
        <p:spPr>
          <a:xfrm>
            <a:off x="1378585" y="967105"/>
            <a:ext cx="1554480" cy="9220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>
                <a:solidFill>
                  <a:schemeClr val="tx1">
                    <a:lumMod val="75000"/>
                    <a:lumOff val="25000"/>
                  </a:schemeClr>
                </a:solidFill>
                <a:latin typeface="思源黑体 CN Medium" panose="020B0500000000000000" charset="-122"/>
                <a:ea typeface="思源黑体 CN Medium" panose="020B0500000000000000" charset="-122"/>
                <a:cs typeface="思源黑体 CN Normal" panose="020B0500000000000000" charset="-122"/>
              </a:rPr>
              <a:t>目录</a:t>
            </a:r>
            <a:endParaRPr lang="zh-CN" altLang="en-US" sz="5400">
              <a:solidFill>
                <a:schemeClr val="tx1">
                  <a:lumMod val="75000"/>
                  <a:lumOff val="25000"/>
                </a:schemeClr>
              </a:solidFill>
              <a:latin typeface="思源黑体 CN Medium" panose="020B0500000000000000" charset="-122"/>
              <a:ea typeface="思源黑体 CN Medium" panose="020B0500000000000000" charset="-122"/>
              <a:cs typeface="思源黑体 CN Normal" panose="020B0500000000000000" charset="-122"/>
            </a:endParaRPr>
          </a:p>
        </p:txBody>
      </p:sp>
      <p:sp>
        <p:nvSpPr>
          <p:cNvPr id="50" name="图形"/>
          <p:cNvSpPr txBox="1"/>
          <p:nvPr/>
        </p:nvSpPr>
        <p:spPr>
          <a:xfrm>
            <a:off x="2840990" y="1295400"/>
            <a:ext cx="17970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思源黑体 CN Medium" panose="020B0500000000000000" charset="-122"/>
                <a:ea typeface="思源黑体 CN Medium" panose="020B0500000000000000" charset="-122"/>
                <a:cs typeface="思源黑体 CN Normal" panose="020B0500000000000000" charset="-122"/>
              </a:rPr>
              <a:t>Contents</a:t>
            </a:r>
            <a:endParaRPr lang="en-US" altLang="zh-CN" sz="2800">
              <a:solidFill>
                <a:schemeClr val="tx1">
                  <a:lumMod val="75000"/>
                  <a:lumOff val="25000"/>
                </a:schemeClr>
              </a:solidFill>
              <a:latin typeface="思源黑体 CN Medium" panose="020B0500000000000000" charset="-122"/>
              <a:ea typeface="思源黑体 CN Medium" panose="020B0500000000000000" charset="-122"/>
              <a:cs typeface="思源黑体 CN Normal" panose="020B0500000000000000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1543685" y="5476875"/>
            <a:ext cx="4502785" cy="713740"/>
            <a:chOff x="2431" y="8625"/>
            <a:chExt cx="7091" cy="1124"/>
          </a:xfrm>
        </p:grpSpPr>
        <p:grpSp>
          <p:nvGrpSpPr>
            <p:cNvPr id="5" name="Group 96"/>
            <p:cNvGrpSpPr/>
            <p:nvPr/>
          </p:nvGrpSpPr>
          <p:grpSpPr>
            <a:xfrm rot="0" flipH="1">
              <a:off x="2431" y="8625"/>
              <a:ext cx="1125" cy="1125"/>
              <a:chOff x="3209297" y="1880717"/>
              <a:chExt cx="714451" cy="714451"/>
            </a:xfrm>
          </p:grpSpPr>
          <p:sp>
            <p:nvSpPr>
              <p:cNvPr id="6" name="图形"/>
              <p:cNvSpPr/>
              <p:nvPr/>
            </p:nvSpPr>
            <p:spPr>
              <a:xfrm flipH="1">
                <a:off x="3209297" y="1880717"/>
                <a:ext cx="714451" cy="714451"/>
              </a:xfrm>
              <a:prstGeom prst="ellipse">
                <a:avLst/>
              </a:prstGeom>
              <a:solidFill>
                <a:srgbClr val="FFBE4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2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Normal" panose="020B0500000000000000" charset="-122"/>
                  <a:ea typeface="+mn-ea"/>
                  <a:cs typeface="思源黑体 CN Normal" panose="020B0500000000000000" charset="-122"/>
                </a:endParaRPr>
              </a:p>
            </p:txBody>
          </p:sp>
          <p:sp>
            <p:nvSpPr>
              <p:cNvPr id="7" name="图形"/>
              <p:cNvSpPr>
                <a:spLocks noEditPoints="1"/>
              </p:cNvSpPr>
              <p:nvPr/>
            </p:nvSpPr>
            <p:spPr bwMode="auto">
              <a:xfrm>
                <a:off x="3422365" y="2082432"/>
                <a:ext cx="288315" cy="280876"/>
              </a:xfrm>
              <a:custGeom>
                <a:avLst/>
                <a:gdLst/>
                <a:ahLst/>
                <a:cxnLst>
                  <a:cxn ang="0">
                    <a:pos x="243" y="45"/>
                  </a:cxn>
                  <a:cxn ang="0">
                    <a:pos x="243" y="20"/>
                  </a:cxn>
                  <a:cxn ang="0">
                    <a:pos x="238" y="6"/>
                  </a:cxn>
                  <a:cxn ang="0">
                    <a:pos x="221" y="0"/>
                  </a:cxn>
                  <a:cxn ang="0">
                    <a:pos x="214" y="2"/>
                  </a:cxn>
                  <a:cxn ang="0">
                    <a:pos x="203" y="13"/>
                  </a:cxn>
                  <a:cxn ang="0">
                    <a:pos x="202" y="45"/>
                  </a:cxn>
                  <a:cxn ang="0">
                    <a:pos x="109" y="20"/>
                  </a:cxn>
                  <a:cxn ang="0">
                    <a:pos x="107" y="13"/>
                  </a:cxn>
                  <a:cxn ang="0">
                    <a:pos x="96" y="2"/>
                  </a:cxn>
                  <a:cxn ang="0">
                    <a:pos x="87" y="0"/>
                  </a:cxn>
                  <a:cxn ang="0">
                    <a:pos x="73" y="6"/>
                  </a:cxn>
                  <a:cxn ang="0">
                    <a:pos x="67" y="20"/>
                  </a:cxn>
                  <a:cxn ang="0">
                    <a:pos x="17" y="45"/>
                  </a:cxn>
                  <a:cxn ang="0">
                    <a:pos x="9" y="47"/>
                  </a:cxn>
                  <a:cxn ang="0">
                    <a:pos x="2" y="54"/>
                  </a:cxn>
                  <a:cxn ang="0">
                    <a:pos x="0" y="287"/>
                  </a:cxn>
                  <a:cxn ang="0">
                    <a:pos x="2" y="292"/>
                  </a:cxn>
                  <a:cxn ang="0">
                    <a:pos x="9" y="301"/>
                  </a:cxn>
                  <a:cxn ang="0">
                    <a:pos x="294" y="301"/>
                  </a:cxn>
                  <a:cxn ang="0">
                    <a:pos x="301" y="301"/>
                  </a:cxn>
                  <a:cxn ang="0">
                    <a:pos x="308" y="292"/>
                  </a:cxn>
                  <a:cxn ang="0">
                    <a:pos x="310" y="62"/>
                  </a:cxn>
                  <a:cxn ang="0">
                    <a:pos x="308" y="54"/>
                  </a:cxn>
                  <a:cxn ang="0">
                    <a:pos x="301" y="47"/>
                  </a:cxn>
                  <a:cxn ang="0">
                    <a:pos x="294" y="45"/>
                  </a:cxn>
                  <a:cxn ang="0">
                    <a:pos x="145" y="156"/>
                  </a:cxn>
                  <a:cxn ang="0">
                    <a:pos x="96" y="114"/>
                  </a:cxn>
                  <a:cxn ang="0">
                    <a:pos x="165" y="114"/>
                  </a:cxn>
                  <a:cxn ang="0">
                    <a:pos x="214" y="156"/>
                  </a:cxn>
                  <a:cxn ang="0">
                    <a:pos x="165" y="114"/>
                  </a:cxn>
                  <a:cxn ang="0">
                    <a:pos x="75" y="156"/>
                  </a:cxn>
                  <a:cxn ang="0">
                    <a:pos x="31" y="114"/>
                  </a:cxn>
                  <a:cxn ang="0">
                    <a:pos x="75" y="178"/>
                  </a:cxn>
                  <a:cxn ang="0">
                    <a:pos x="31" y="209"/>
                  </a:cxn>
                  <a:cxn ang="0">
                    <a:pos x="75" y="178"/>
                  </a:cxn>
                  <a:cxn ang="0">
                    <a:pos x="145" y="178"/>
                  </a:cxn>
                  <a:cxn ang="0">
                    <a:pos x="96" y="209"/>
                  </a:cxn>
                  <a:cxn ang="0">
                    <a:pos x="145" y="229"/>
                  </a:cxn>
                  <a:cxn ang="0">
                    <a:pos x="96" y="270"/>
                  </a:cxn>
                  <a:cxn ang="0">
                    <a:pos x="145" y="229"/>
                  </a:cxn>
                  <a:cxn ang="0">
                    <a:pos x="214" y="229"/>
                  </a:cxn>
                  <a:cxn ang="0">
                    <a:pos x="165" y="270"/>
                  </a:cxn>
                  <a:cxn ang="0">
                    <a:pos x="165" y="209"/>
                  </a:cxn>
                  <a:cxn ang="0">
                    <a:pos x="214" y="178"/>
                  </a:cxn>
                  <a:cxn ang="0">
                    <a:pos x="165" y="209"/>
                  </a:cxn>
                  <a:cxn ang="0">
                    <a:pos x="279" y="178"/>
                  </a:cxn>
                  <a:cxn ang="0">
                    <a:pos x="236" y="209"/>
                  </a:cxn>
                  <a:cxn ang="0">
                    <a:pos x="236" y="156"/>
                  </a:cxn>
                  <a:cxn ang="0">
                    <a:pos x="279" y="114"/>
                  </a:cxn>
                  <a:cxn ang="0">
                    <a:pos x="236" y="156"/>
                  </a:cxn>
                  <a:cxn ang="0">
                    <a:pos x="75" y="229"/>
                  </a:cxn>
                  <a:cxn ang="0">
                    <a:pos x="31" y="270"/>
                  </a:cxn>
                  <a:cxn ang="0">
                    <a:pos x="236" y="270"/>
                  </a:cxn>
                  <a:cxn ang="0">
                    <a:pos x="279" y="229"/>
                  </a:cxn>
                  <a:cxn ang="0">
                    <a:pos x="236" y="270"/>
                  </a:cxn>
                </a:cxnLst>
                <a:rect l="0" t="0" r="r" b="b"/>
                <a:pathLst>
                  <a:path w="310" h="301">
                    <a:moveTo>
                      <a:pt x="294" y="45"/>
                    </a:moveTo>
                    <a:lnTo>
                      <a:pt x="243" y="45"/>
                    </a:lnTo>
                    <a:lnTo>
                      <a:pt x="243" y="20"/>
                    </a:lnTo>
                    <a:lnTo>
                      <a:pt x="243" y="20"/>
                    </a:lnTo>
                    <a:lnTo>
                      <a:pt x="241" y="13"/>
                    </a:lnTo>
                    <a:lnTo>
                      <a:pt x="238" y="6"/>
                    </a:lnTo>
                    <a:lnTo>
                      <a:pt x="231" y="2"/>
                    </a:lnTo>
                    <a:lnTo>
                      <a:pt x="221" y="0"/>
                    </a:lnTo>
                    <a:lnTo>
                      <a:pt x="221" y="0"/>
                    </a:lnTo>
                    <a:lnTo>
                      <a:pt x="214" y="2"/>
                    </a:lnTo>
                    <a:lnTo>
                      <a:pt x="207" y="6"/>
                    </a:lnTo>
                    <a:lnTo>
                      <a:pt x="203" y="13"/>
                    </a:lnTo>
                    <a:lnTo>
                      <a:pt x="202" y="20"/>
                    </a:lnTo>
                    <a:lnTo>
                      <a:pt x="202" y="45"/>
                    </a:lnTo>
                    <a:lnTo>
                      <a:pt x="109" y="45"/>
                    </a:lnTo>
                    <a:lnTo>
                      <a:pt x="109" y="20"/>
                    </a:lnTo>
                    <a:lnTo>
                      <a:pt x="109" y="20"/>
                    </a:lnTo>
                    <a:lnTo>
                      <a:pt x="107" y="13"/>
                    </a:lnTo>
                    <a:lnTo>
                      <a:pt x="102" y="6"/>
                    </a:lnTo>
                    <a:lnTo>
                      <a:pt x="96" y="2"/>
                    </a:lnTo>
                    <a:lnTo>
                      <a:pt x="87" y="0"/>
                    </a:lnTo>
                    <a:lnTo>
                      <a:pt x="87" y="0"/>
                    </a:lnTo>
                    <a:lnTo>
                      <a:pt x="80" y="2"/>
                    </a:lnTo>
                    <a:lnTo>
                      <a:pt x="73" y="6"/>
                    </a:lnTo>
                    <a:lnTo>
                      <a:pt x="69" y="13"/>
                    </a:lnTo>
                    <a:lnTo>
                      <a:pt x="67" y="20"/>
                    </a:lnTo>
                    <a:lnTo>
                      <a:pt x="67" y="45"/>
                    </a:lnTo>
                    <a:lnTo>
                      <a:pt x="17" y="45"/>
                    </a:lnTo>
                    <a:lnTo>
                      <a:pt x="17" y="45"/>
                    </a:lnTo>
                    <a:lnTo>
                      <a:pt x="9" y="47"/>
                    </a:lnTo>
                    <a:lnTo>
                      <a:pt x="4" y="51"/>
                    </a:lnTo>
                    <a:lnTo>
                      <a:pt x="2" y="54"/>
                    </a:lnTo>
                    <a:lnTo>
                      <a:pt x="0" y="62"/>
                    </a:lnTo>
                    <a:lnTo>
                      <a:pt x="0" y="287"/>
                    </a:lnTo>
                    <a:lnTo>
                      <a:pt x="0" y="287"/>
                    </a:lnTo>
                    <a:lnTo>
                      <a:pt x="2" y="292"/>
                    </a:lnTo>
                    <a:lnTo>
                      <a:pt x="4" y="297"/>
                    </a:lnTo>
                    <a:lnTo>
                      <a:pt x="9" y="301"/>
                    </a:lnTo>
                    <a:lnTo>
                      <a:pt x="17" y="301"/>
                    </a:lnTo>
                    <a:lnTo>
                      <a:pt x="294" y="301"/>
                    </a:lnTo>
                    <a:lnTo>
                      <a:pt x="294" y="301"/>
                    </a:lnTo>
                    <a:lnTo>
                      <a:pt x="301" y="301"/>
                    </a:lnTo>
                    <a:lnTo>
                      <a:pt x="305" y="297"/>
                    </a:lnTo>
                    <a:lnTo>
                      <a:pt x="308" y="292"/>
                    </a:lnTo>
                    <a:lnTo>
                      <a:pt x="310" y="287"/>
                    </a:lnTo>
                    <a:lnTo>
                      <a:pt x="310" y="62"/>
                    </a:lnTo>
                    <a:lnTo>
                      <a:pt x="310" y="62"/>
                    </a:lnTo>
                    <a:lnTo>
                      <a:pt x="308" y="54"/>
                    </a:lnTo>
                    <a:lnTo>
                      <a:pt x="305" y="51"/>
                    </a:lnTo>
                    <a:lnTo>
                      <a:pt x="301" y="47"/>
                    </a:lnTo>
                    <a:lnTo>
                      <a:pt x="294" y="45"/>
                    </a:lnTo>
                    <a:lnTo>
                      <a:pt x="294" y="45"/>
                    </a:lnTo>
                    <a:close/>
                    <a:moveTo>
                      <a:pt x="145" y="114"/>
                    </a:moveTo>
                    <a:lnTo>
                      <a:pt x="145" y="156"/>
                    </a:lnTo>
                    <a:lnTo>
                      <a:pt x="96" y="156"/>
                    </a:lnTo>
                    <a:lnTo>
                      <a:pt x="96" y="114"/>
                    </a:lnTo>
                    <a:lnTo>
                      <a:pt x="145" y="114"/>
                    </a:lnTo>
                    <a:close/>
                    <a:moveTo>
                      <a:pt x="165" y="114"/>
                    </a:moveTo>
                    <a:lnTo>
                      <a:pt x="214" y="114"/>
                    </a:lnTo>
                    <a:lnTo>
                      <a:pt x="214" y="156"/>
                    </a:lnTo>
                    <a:lnTo>
                      <a:pt x="165" y="156"/>
                    </a:lnTo>
                    <a:lnTo>
                      <a:pt x="165" y="114"/>
                    </a:lnTo>
                    <a:close/>
                    <a:moveTo>
                      <a:pt x="75" y="114"/>
                    </a:moveTo>
                    <a:lnTo>
                      <a:pt x="75" y="156"/>
                    </a:lnTo>
                    <a:lnTo>
                      <a:pt x="31" y="156"/>
                    </a:lnTo>
                    <a:lnTo>
                      <a:pt x="31" y="114"/>
                    </a:lnTo>
                    <a:lnTo>
                      <a:pt x="75" y="114"/>
                    </a:lnTo>
                    <a:close/>
                    <a:moveTo>
                      <a:pt x="75" y="178"/>
                    </a:moveTo>
                    <a:lnTo>
                      <a:pt x="75" y="209"/>
                    </a:lnTo>
                    <a:lnTo>
                      <a:pt x="31" y="209"/>
                    </a:lnTo>
                    <a:lnTo>
                      <a:pt x="31" y="178"/>
                    </a:lnTo>
                    <a:lnTo>
                      <a:pt x="75" y="178"/>
                    </a:lnTo>
                    <a:close/>
                    <a:moveTo>
                      <a:pt x="96" y="178"/>
                    </a:moveTo>
                    <a:lnTo>
                      <a:pt x="145" y="178"/>
                    </a:lnTo>
                    <a:lnTo>
                      <a:pt x="145" y="209"/>
                    </a:lnTo>
                    <a:lnTo>
                      <a:pt x="96" y="209"/>
                    </a:lnTo>
                    <a:lnTo>
                      <a:pt x="96" y="178"/>
                    </a:lnTo>
                    <a:close/>
                    <a:moveTo>
                      <a:pt x="145" y="229"/>
                    </a:moveTo>
                    <a:lnTo>
                      <a:pt x="145" y="270"/>
                    </a:lnTo>
                    <a:lnTo>
                      <a:pt x="96" y="270"/>
                    </a:lnTo>
                    <a:lnTo>
                      <a:pt x="96" y="229"/>
                    </a:lnTo>
                    <a:lnTo>
                      <a:pt x="145" y="229"/>
                    </a:lnTo>
                    <a:close/>
                    <a:moveTo>
                      <a:pt x="165" y="229"/>
                    </a:moveTo>
                    <a:lnTo>
                      <a:pt x="214" y="229"/>
                    </a:lnTo>
                    <a:lnTo>
                      <a:pt x="214" y="270"/>
                    </a:lnTo>
                    <a:lnTo>
                      <a:pt x="165" y="270"/>
                    </a:lnTo>
                    <a:lnTo>
                      <a:pt x="165" y="229"/>
                    </a:lnTo>
                    <a:close/>
                    <a:moveTo>
                      <a:pt x="165" y="209"/>
                    </a:moveTo>
                    <a:lnTo>
                      <a:pt x="165" y="178"/>
                    </a:lnTo>
                    <a:lnTo>
                      <a:pt x="214" y="178"/>
                    </a:lnTo>
                    <a:lnTo>
                      <a:pt x="214" y="209"/>
                    </a:lnTo>
                    <a:lnTo>
                      <a:pt x="165" y="209"/>
                    </a:lnTo>
                    <a:close/>
                    <a:moveTo>
                      <a:pt x="236" y="178"/>
                    </a:moveTo>
                    <a:lnTo>
                      <a:pt x="279" y="178"/>
                    </a:lnTo>
                    <a:lnTo>
                      <a:pt x="279" y="209"/>
                    </a:lnTo>
                    <a:lnTo>
                      <a:pt x="236" y="209"/>
                    </a:lnTo>
                    <a:lnTo>
                      <a:pt x="236" y="178"/>
                    </a:lnTo>
                    <a:close/>
                    <a:moveTo>
                      <a:pt x="236" y="156"/>
                    </a:moveTo>
                    <a:lnTo>
                      <a:pt x="236" y="114"/>
                    </a:lnTo>
                    <a:lnTo>
                      <a:pt x="279" y="114"/>
                    </a:lnTo>
                    <a:lnTo>
                      <a:pt x="279" y="156"/>
                    </a:lnTo>
                    <a:lnTo>
                      <a:pt x="236" y="156"/>
                    </a:lnTo>
                    <a:close/>
                    <a:moveTo>
                      <a:pt x="31" y="229"/>
                    </a:moveTo>
                    <a:lnTo>
                      <a:pt x="75" y="229"/>
                    </a:lnTo>
                    <a:lnTo>
                      <a:pt x="75" y="270"/>
                    </a:lnTo>
                    <a:lnTo>
                      <a:pt x="31" y="270"/>
                    </a:lnTo>
                    <a:lnTo>
                      <a:pt x="31" y="229"/>
                    </a:lnTo>
                    <a:close/>
                    <a:moveTo>
                      <a:pt x="236" y="270"/>
                    </a:moveTo>
                    <a:lnTo>
                      <a:pt x="236" y="229"/>
                    </a:lnTo>
                    <a:lnTo>
                      <a:pt x="279" y="229"/>
                    </a:lnTo>
                    <a:lnTo>
                      <a:pt x="279" y="270"/>
                    </a:lnTo>
                    <a:lnTo>
                      <a:pt x="236" y="270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p>
                <a:pPr marL="0" marR="0" lvl="0" indent="0" algn="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Normal" panose="020B0500000000000000" charset="-122"/>
                  <a:ea typeface="+mn-ea"/>
                  <a:cs typeface="思源黑体 CN Normal" panose="020B0500000000000000" charset="-122"/>
                </a:endParaRPr>
              </a:p>
            </p:txBody>
          </p:sp>
          <p:sp>
            <p:nvSpPr>
              <p:cNvPr id="8" name="图形"/>
              <p:cNvSpPr/>
              <p:nvPr/>
            </p:nvSpPr>
            <p:spPr>
              <a:xfrm>
                <a:off x="3253577" y="1924997"/>
                <a:ext cx="625891" cy="625891"/>
              </a:xfrm>
              <a:prstGeom prst="ellipse">
                <a:avLst/>
              </a:prstGeom>
              <a:no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Normal" panose="020B0500000000000000" charset="-122"/>
                  <a:ea typeface="+mn-ea"/>
                  <a:cs typeface="思源黑体 CN Normal" panose="020B0500000000000000" charset="-122"/>
                </a:endParaRPr>
              </a:p>
            </p:txBody>
          </p:sp>
        </p:grpSp>
        <p:sp>
          <p:nvSpPr>
            <p:cNvPr id="14" name="图形"/>
            <p:cNvSpPr/>
            <p:nvPr/>
          </p:nvSpPr>
          <p:spPr>
            <a:xfrm flipH="1">
              <a:off x="3750" y="8861"/>
              <a:ext cx="5772" cy="6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p>
              <a:pPr lvl="0" algn="l">
                <a:defRPr/>
              </a:pPr>
              <a:r>
                <a:rPr sz="2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Medium" panose="020B0500000000000000" charset="-122"/>
                  <a:ea typeface="思源黑体 CN Medium" panose="020B0500000000000000" charset="-122"/>
                  <a:cs typeface="+mn-ea"/>
                  <a:sym typeface="+mn-lt"/>
                </a:rPr>
                <a:t>单元十五　口腔科常用诊疗护理技术</a:t>
              </a:r>
              <a:endParaRPr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Medium" panose="020B0500000000000000" charset="-122"/>
                <a:ea typeface="思源黑体 CN Medium" panose="020B0500000000000000" charset="-122"/>
                <a:cs typeface="+mn-ea"/>
                <a:sym typeface="+mn-lt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6395720" y="5476875"/>
            <a:ext cx="4320540" cy="713740"/>
            <a:chOff x="10072" y="8625"/>
            <a:chExt cx="6804" cy="1124"/>
          </a:xfrm>
        </p:grpSpPr>
        <p:grpSp>
          <p:nvGrpSpPr>
            <p:cNvPr id="15" name="Group 96"/>
            <p:cNvGrpSpPr/>
            <p:nvPr/>
          </p:nvGrpSpPr>
          <p:grpSpPr>
            <a:xfrm rot="0" flipH="1">
              <a:off x="10072" y="8625"/>
              <a:ext cx="1125" cy="1125"/>
              <a:chOff x="3209297" y="1880717"/>
              <a:chExt cx="714451" cy="714451"/>
            </a:xfrm>
          </p:grpSpPr>
          <p:sp>
            <p:nvSpPr>
              <p:cNvPr id="17" name="图形"/>
              <p:cNvSpPr/>
              <p:nvPr/>
            </p:nvSpPr>
            <p:spPr>
              <a:xfrm flipH="1">
                <a:off x="3209297" y="1880717"/>
                <a:ext cx="714451" cy="714451"/>
              </a:xfrm>
              <a:prstGeom prst="ellipse">
                <a:avLst/>
              </a:prstGeom>
              <a:solidFill>
                <a:srgbClr val="55B7A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2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Normal" panose="020B0500000000000000" charset="-122"/>
                  <a:ea typeface="+mn-ea"/>
                  <a:cs typeface="思源黑体 CN Normal" panose="020B0500000000000000" charset="-122"/>
                </a:endParaRPr>
              </a:p>
            </p:txBody>
          </p:sp>
          <p:sp>
            <p:nvSpPr>
              <p:cNvPr id="18" name="图形"/>
              <p:cNvSpPr>
                <a:spLocks noEditPoints="1"/>
              </p:cNvSpPr>
              <p:nvPr/>
            </p:nvSpPr>
            <p:spPr bwMode="auto">
              <a:xfrm>
                <a:off x="3422365" y="2082432"/>
                <a:ext cx="288315" cy="280876"/>
              </a:xfrm>
              <a:custGeom>
                <a:avLst/>
                <a:gdLst/>
                <a:ahLst/>
                <a:cxnLst>
                  <a:cxn ang="0">
                    <a:pos x="243" y="45"/>
                  </a:cxn>
                  <a:cxn ang="0">
                    <a:pos x="243" y="20"/>
                  </a:cxn>
                  <a:cxn ang="0">
                    <a:pos x="238" y="6"/>
                  </a:cxn>
                  <a:cxn ang="0">
                    <a:pos x="221" y="0"/>
                  </a:cxn>
                  <a:cxn ang="0">
                    <a:pos x="214" y="2"/>
                  </a:cxn>
                  <a:cxn ang="0">
                    <a:pos x="203" y="13"/>
                  </a:cxn>
                  <a:cxn ang="0">
                    <a:pos x="202" y="45"/>
                  </a:cxn>
                  <a:cxn ang="0">
                    <a:pos x="109" y="20"/>
                  </a:cxn>
                  <a:cxn ang="0">
                    <a:pos x="107" y="13"/>
                  </a:cxn>
                  <a:cxn ang="0">
                    <a:pos x="96" y="2"/>
                  </a:cxn>
                  <a:cxn ang="0">
                    <a:pos x="87" y="0"/>
                  </a:cxn>
                  <a:cxn ang="0">
                    <a:pos x="73" y="6"/>
                  </a:cxn>
                  <a:cxn ang="0">
                    <a:pos x="67" y="20"/>
                  </a:cxn>
                  <a:cxn ang="0">
                    <a:pos x="17" y="45"/>
                  </a:cxn>
                  <a:cxn ang="0">
                    <a:pos x="9" y="47"/>
                  </a:cxn>
                  <a:cxn ang="0">
                    <a:pos x="2" y="54"/>
                  </a:cxn>
                  <a:cxn ang="0">
                    <a:pos x="0" y="287"/>
                  </a:cxn>
                  <a:cxn ang="0">
                    <a:pos x="2" y="292"/>
                  </a:cxn>
                  <a:cxn ang="0">
                    <a:pos x="9" y="301"/>
                  </a:cxn>
                  <a:cxn ang="0">
                    <a:pos x="294" y="301"/>
                  </a:cxn>
                  <a:cxn ang="0">
                    <a:pos x="301" y="301"/>
                  </a:cxn>
                  <a:cxn ang="0">
                    <a:pos x="308" y="292"/>
                  </a:cxn>
                  <a:cxn ang="0">
                    <a:pos x="310" y="62"/>
                  </a:cxn>
                  <a:cxn ang="0">
                    <a:pos x="308" y="54"/>
                  </a:cxn>
                  <a:cxn ang="0">
                    <a:pos x="301" y="47"/>
                  </a:cxn>
                  <a:cxn ang="0">
                    <a:pos x="294" y="45"/>
                  </a:cxn>
                  <a:cxn ang="0">
                    <a:pos x="145" y="156"/>
                  </a:cxn>
                  <a:cxn ang="0">
                    <a:pos x="96" y="114"/>
                  </a:cxn>
                  <a:cxn ang="0">
                    <a:pos x="165" y="114"/>
                  </a:cxn>
                  <a:cxn ang="0">
                    <a:pos x="214" y="156"/>
                  </a:cxn>
                  <a:cxn ang="0">
                    <a:pos x="165" y="114"/>
                  </a:cxn>
                  <a:cxn ang="0">
                    <a:pos x="75" y="156"/>
                  </a:cxn>
                  <a:cxn ang="0">
                    <a:pos x="31" y="114"/>
                  </a:cxn>
                  <a:cxn ang="0">
                    <a:pos x="75" y="178"/>
                  </a:cxn>
                  <a:cxn ang="0">
                    <a:pos x="31" y="209"/>
                  </a:cxn>
                  <a:cxn ang="0">
                    <a:pos x="75" y="178"/>
                  </a:cxn>
                  <a:cxn ang="0">
                    <a:pos x="145" y="178"/>
                  </a:cxn>
                  <a:cxn ang="0">
                    <a:pos x="96" y="209"/>
                  </a:cxn>
                  <a:cxn ang="0">
                    <a:pos x="145" y="229"/>
                  </a:cxn>
                  <a:cxn ang="0">
                    <a:pos x="96" y="270"/>
                  </a:cxn>
                  <a:cxn ang="0">
                    <a:pos x="145" y="229"/>
                  </a:cxn>
                  <a:cxn ang="0">
                    <a:pos x="214" y="229"/>
                  </a:cxn>
                  <a:cxn ang="0">
                    <a:pos x="165" y="270"/>
                  </a:cxn>
                  <a:cxn ang="0">
                    <a:pos x="165" y="209"/>
                  </a:cxn>
                  <a:cxn ang="0">
                    <a:pos x="214" y="178"/>
                  </a:cxn>
                  <a:cxn ang="0">
                    <a:pos x="165" y="209"/>
                  </a:cxn>
                  <a:cxn ang="0">
                    <a:pos x="279" y="178"/>
                  </a:cxn>
                  <a:cxn ang="0">
                    <a:pos x="236" y="209"/>
                  </a:cxn>
                  <a:cxn ang="0">
                    <a:pos x="236" y="156"/>
                  </a:cxn>
                  <a:cxn ang="0">
                    <a:pos x="279" y="114"/>
                  </a:cxn>
                  <a:cxn ang="0">
                    <a:pos x="236" y="156"/>
                  </a:cxn>
                  <a:cxn ang="0">
                    <a:pos x="75" y="229"/>
                  </a:cxn>
                  <a:cxn ang="0">
                    <a:pos x="31" y="270"/>
                  </a:cxn>
                  <a:cxn ang="0">
                    <a:pos x="236" y="270"/>
                  </a:cxn>
                  <a:cxn ang="0">
                    <a:pos x="279" y="229"/>
                  </a:cxn>
                  <a:cxn ang="0">
                    <a:pos x="236" y="270"/>
                  </a:cxn>
                </a:cxnLst>
                <a:rect l="0" t="0" r="r" b="b"/>
                <a:pathLst>
                  <a:path w="310" h="301">
                    <a:moveTo>
                      <a:pt x="294" y="45"/>
                    </a:moveTo>
                    <a:lnTo>
                      <a:pt x="243" y="45"/>
                    </a:lnTo>
                    <a:lnTo>
                      <a:pt x="243" y="20"/>
                    </a:lnTo>
                    <a:lnTo>
                      <a:pt x="243" y="20"/>
                    </a:lnTo>
                    <a:lnTo>
                      <a:pt x="241" y="13"/>
                    </a:lnTo>
                    <a:lnTo>
                      <a:pt x="238" y="6"/>
                    </a:lnTo>
                    <a:lnTo>
                      <a:pt x="231" y="2"/>
                    </a:lnTo>
                    <a:lnTo>
                      <a:pt x="221" y="0"/>
                    </a:lnTo>
                    <a:lnTo>
                      <a:pt x="221" y="0"/>
                    </a:lnTo>
                    <a:lnTo>
                      <a:pt x="214" y="2"/>
                    </a:lnTo>
                    <a:lnTo>
                      <a:pt x="207" y="6"/>
                    </a:lnTo>
                    <a:lnTo>
                      <a:pt x="203" y="13"/>
                    </a:lnTo>
                    <a:lnTo>
                      <a:pt x="202" y="20"/>
                    </a:lnTo>
                    <a:lnTo>
                      <a:pt x="202" y="45"/>
                    </a:lnTo>
                    <a:lnTo>
                      <a:pt x="109" y="45"/>
                    </a:lnTo>
                    <a:lnTo>
                      <a:pt x="109" y="20"/>
                    </a:lnTo>
                    <a:lnTo>
                      <a:pt x="109" y="20"/>
                    </a:lnTo>
                    <a:lnTo>
                      <a:pt x="107" y="13"/>
                    </a:lnTo>
                    <a:lnTo>
                      <a:pt x="102" y="6"/>
                    </a:lnTo>
                    <a:lnTo>
                      <a:pt x="96" y="2"/>
                    </a:lnTo>
                    <a:lnTo>
                      <a:pt x="87" y="0"/>
                    </a:lnTo>
                    <a:lnTo>
                      <a:pt x="87" y="0"/>
                    </a:lnTo>
                    <a:lnTo>
                      <a:pt x="80" y="2"/>
                    </a:lnTo>
                    <a:lnTo>
                      <a:pt x="73" y="6"/>
                    </a:lnTo>
                    <a:lnTo>
                      <a:pt x="69" y="13"/>
                    </a:lnTo>
                    <a:lnTo>
                      <a:pt x="67" y="20"/>
                    </a:lnTo>
                    <a:lnTo>
                      <a:pt x="67" y="45"/>
                    </a:lnTo>
                    <a:lnTo>
                      <a:pt x="17" y="45"/>
                    </a:lnTo>
                    <a:lnTo>
                      <a:pt x="17" y="45"/>
                    </a:lnTo>
                    <a:lnTo>
                      <a:pt x="9" y="47"/>
                    </a:lnTo>
                    <a:lnTo>
                      <a:pt x="4" y="51"/>
                    </a:lnTo>
                    <a:lnTo>
                      <a:pt x="2" y="54"/>
                    </a:lnTo>
                    <a:lnTo>
                      <a:pt x="0" y="62"/>
                    </a:lnTo>
                    <a:lnTo>
                      <a:pt x="0" y="287"/>
                    </a:lnTo>
                    <a:lnTo>
                      <a:pt x="0" y="287"/>
                    </a:lnTo>
                    <a:lnTo>
                      <a:pt x="2" y="292"/>
                    </a:lnTo>
                    <a:lnTo>
                      <a:pt x="4" y="297"/>
                    </a:lnTo>
                    <a:lnTo>
                      <a:pt x="9" y="301"/>
                    </a:lnTo>
                    <a:lnTo>
                      <a:pt x="17" y="301"/>
                    </a:lnTo>
                    <a:lnTo>
                      <a:pt x="294" y="301"/>
                    </a:lnTo>
                    <a:lnTo>
                      <a:pt x="294" y="301"/>
                    </a:lnTo>
                    <a:lnTo>
                      <a:pt x="301" y="301"/>
                    </a:lnTo>
                    <a:lnTo>
                      <a:pt x="305" y="297"/>
                    </a:lnTo>
                    <a:lnTo>
                      <a:pt x="308" y="292"/>
                    </a:lnTo>
                    <a:lnTo>
                      <a:pt x="310" y="287"/>
                    </a:lnTo>
                    <a:lnTo>
                      <a:pt x="310" y="62"/>
                    </a:lnTo>
                    <a:lnTo>
                      <a:pt x="310" y="62"/>
                    </a:lnTo>
                    <a:lnTo>
                      <a:pt x="308" y="54"/>
                    </a:lnTo>
                    <a:lnTo>
                      <a:pt x="305" y="51"/>
                    </a:lnTo>
                    <a:lnTo>
                      <a:pt x="301" y="47"/>
                    </a:lnTo>
                    <a:lnTo>
                      <a:pt x="294" y="45"/>
                    </a:lnTo>
                    <a:lnTo>
                      <a:pt x="294" y="45"/>
                    </a:lnTo>
                    <a:close/>
                    <a:moveTo>
                      <a:pt x="145" y="114"/>
                    </a:moveTo>
                    <a:lnTo>
                      <a:pt x="145" y="156"/>
                    </a:lnTo>
                    <a:lnTo>
                      <a:pt x="96" y="156"/>
                    </a:lnTo>
                    <a:lnTo>
                      <a:pt x="96" y="114"/>
                    </a:lnTo>
                    <a:lnTo>
                      <a:pt x="145" y="114"/>
                    </a:lnTo>
                    <a:close/>
                    <a:moveTo>
                      <a:pt x="165" y="114"/>
                    </a:moveTo>
                    <a:lnTo>
                      <a:pt x="214" y="114"/>
                    </a:lnTo>
                    <a:lnTo>
                      <a:pt x="214" y="156"/>
                    </a:lnTo>
                    <a:lnTo>
                      <a:pt x="165" y="156"/>
                    </a:lnTo>
                    <a:lnTo>
                      <a:pt x="165" y="114"/>
                    </a:lnTo>
                    <a:close/>
                    <a:moveTo>
                      <a:pt x="75" y="114"/>
                    </a:moveTo>
                    <a:lnTo>
                      <a:pt x="75" y="156"/>
                    </a:lnTo>
                    <a:lnTo>
                      <a:pt x="31" y="156"/>
                    </a:lnTo>
                    <a:lnTo>
                      <a:pt x="31" y="114"/>
                    </a:lnTo>
                    <a:lnTo>
                      <a:pt x="75" y="114"/>
                    </a:lnTo>
                    <a:close/>
                    <a:moveTo>
                      <a:pt x="75" y="178"/>
                    </a:moveTo>
                    <a:lnTo>
                      <a:pt x="75" y="209"/>
                    </a:lnTo>
                    <a:lnTo>
                      <a:pt x="31" y="209"/>
                    </a:lnTo>
                    <a:lnTo>
                      <a:pt x="31" y="178"/>
                    </a:lnTo>
                    <a:lnTo>
                      <a:pt x="75" y="178"/>
                    </a:lnTo>
                    <a:close/>
                    <a:moveTo>
                      <a:pt x="96" y="178"/>
                    </a:moveTo>
                    <a:lnTo>
                      <a:pt x="145" y="178"/>
                    </a:lnTo>
                    <a:lnTo>
                      <a:pt x="145" y="209"/>
                    </a:lnTo>
                    <a:lnTo>
                      <a:pt x="96" y="209"/>
                    </a:lnTo>
                    <a:lnTo>
                      <a:pt x="96" y="178"/>
                    </a:lnTo>
                    <a:close/>
                    <a:moveTo>
                      <a:pt x="145" y="229"/>
                    </a:moveTo>
                    <a:lnTo>
                      <a:pt x="145" y="270"/>
                    </a:lnTo>
                    <a:lnTo>
                      <a:pt x="96" y="270"/>
                    </a:lnTo>
                    <a:lnTo>
                      <a:pt x="96" y="229"/>
                    </a:lnTo>
                    <a:lnTo>
                      <a:pt x="145" y="229"/>
                    </a:lnTo>
                    <a:close/>
                    <a:moveTo>
                      <a:pt x="165" y="229"/>
                    </a:moveTo>
                    <a:lnTo>
                      <a:pt x="214" y="229"/>
                    </a:lnTo>
                    <a:lnTo>
                      <a:pt x="214" y="270"/>
                    </a:lnTo>
                    <a:lnTo>
                      <a:pt x="165" y="270"/>
                    </a:lnTo>
                    <a:lnTo>
                      <a:pt x="165" y="229"/>
                    </a:lnTo>
                    <a:close/>
                    <a:moveTo>
                      <a:pt x="165" y="209"/>
                    </a:moveTo>
                    <a:lnTo>
                      <a:pt x="165" y="178"/>
                    </a:lnTo>
                    <a:lnTo>
                      <a:pt x="214" y="178"/>
                    </a:lnTo>
                    <a:lnTo>
                      <a:pt x="214" y="209"/>
                    </a:lnTo>
                    <a:lnTo>
                      <a:pt x="165" y="209"/>
                    </a:lnTo>
                    <a:close/>
                    <a:moveTo>
                      <a:pt x="236" y="178"/>
                    </a:moveTo>
                    <a:lnTo>
                      <a:pt x="279" y="178"/>
                    </a:lnTo>
                    <a:lnTo>
                      <a:pt x="279" y="209"/>
                    </a:lnTo>
                    <a:lnTo>
                      <a:pt x="236" y="209"/>
                    </a:lnTo>
                    <a:lnTo>
                      <a:pt x="236" y="178"/>
                    </a:lnTo>
                    <a:close/>
                    <a:moveTo>
                      <a:pt x="236" y="156"/>
                    </a:moveTo>
                    <a:lnTo>
                      <a:pt x="236" y="114"/>
                    </a:lnTo>
                    <a:lnTo>
                      <a:pt x="279" y="114"/>
                    </a:lnTo>
                    <a:lnTo>
                      <a:pt x="279" y="156"/>
                    </a:lnTo>
                    <a:lnTo>
                      <a:pt x="236" y="156"/>
                    </a:lnTo>
                    <a:close/>
                    <a:moveTo>
                      <a:pt x="31" y="229"/>
                    </a:moveTo>
                    <a:lnTo>
                      <a:pt x="75" y="229"/>
                    </a:lnTo>
                    <a:lnTo>
                      <a:pt x="75" y="270"/>
                    </a:lnTo>
                    <a:lnTo>
                      <a:pt x="31" y="270"/>
                    </a:lnTo>
                    <a:lnTo>
                      <a:pt x="31" y="229"/>
                    </a:lnTo>
                    <a:close/>
                    <a:moveTo>
                      <a:pt x="236" y="270"/>
                    </a:moveTo>
                    <a:lnTo>
                      <a:pt x="236" y="229"/>
                    </a:lnTo>
                    <a:lnTo>
                      <a:pt x="279" y="229"/>
                    </a:lnTo>
                    <a:lnTo>
                      <a:pt x="279" y="270"/>
                    </a:lnTo>
                    <a:lnTo>
                      <a:pt x="236" y="270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Normal" panose="020B0500000000000000" charset="-122"/>
                  <a:ea typeface="+mn-ea"/>
                  <a:cs typeface="思源黑体 CN Normal" panose="020B0500000000000000" charset="-122"/>
                </a:endParaRPr>
              </a:p>
            </p:txBody>
          </p:sp>
          <p:sp>
            <p:nvSpPr>
              <p:cNvPr id="19" name="图形"/>
              <p:cNvSpPr/>
              <p:nvPr/>
            </p:nvSpPr>
            <p:spPr>
              <a:xfrm>
                <a:off x="3253577" y="1924997"/>
                <a:ext cx="625891" cy="625891"/>
              </a:xfrm>
              <a:prstGeom prst="ellipse">
                <a:avLst/>
              </a:prstGeom>
              <a:no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Normal" panose="020B0500000000000000" charset="-122"/>
                  <a:ea typeface="+mn-ea"/>
                  <a:cs typeface="思源黑体 CN Normal" panose="020B0500000000000000" charset="-122"/>
                </a:endParaRPr>
              </a:p>
            </p:txBody>
          </p:sp>
        </p:grpSp>
        <p:sp>
          <p:nvSpPr>
            <p:cNvPr id="20" name="图形"/>
            <p:cNvSpPr/>
            <p:nvPr/>
          </p:nvSpPr>
          <p:spPr>
            <a:xfrm flipH="1">
              <a:off x="11386" y="8861"/>
              <a:ext cx="5490" cy="6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p>
              <a:pPr algn="l"/>
              <a:r>
                <a:rPr sz="240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Medium" panose="020B0500000000000000" charset="-122"/>
                  <a:ea typeface="思源黑体 CN Medium" panose="020B0500000000000000" charset="-122"/>
                  <a:sym typeface="+mn-ea"/>
                </a:rPr>
                <a:t>单元十六　口腔科患者的护理</a:t>
              </a:r>
              <a:endParaRPr sz="2400">
                <a:solidFill>
                  <a:schemeClr val="tx1">
                    <a:lumMod val="75000"/>
                    <a:lumOff val="25000"/>
                  </a:schemeClr>
                </a:solidFill>
                <a:latin typeface="思源黑体 CN Medium" panose="020B0500000000000000" charset="-122"/>
                <a:ea typeface="思源黑体 CN Medium" panose="020B0500000000000000" charset="-122"/>
              </a:endParaRPr>
            </a:p>
          </p:txBody>
        </p:sp>
      </p:grpSp>
    </p:spTree>
    <p:custDataLst>
      <p:tags r:id="rId1"/>
    </p:custDataLst>
  </p:cSld>
  <p:clrMapOvr>
    <a:masterClrMapping/>
  </p:clrMapOvr>
  <p:transition advTm="2000">
    <p:wedge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3" name="组合 2"/>
          <p:cNvGrpSpPr/>
          <p:nvPr/>
        </p:nvGrpSpPr>
        <p:grpSpPr>
          <a:xfrm>
            <a:off x="671195" y="1877695"/>
            <a:ext cx="10849856" cy="4303887"/>
            <a:chOff x="1042" y="2119"/>
            <a:chExt cx="12313" cy="4884"/>
          </a:xfrm>
        </p:grpSpPr>
        <p:pic>
          <p:nvPicPr>
            <p:cNvPr id="11" name="图片 10" descr="世界急救日（横版）"/>
            <p:cNvPicPr>
              <a:picLocks noChangeAspect="1"/>
            </p:cNvPicPr>
            <p:nvPr/>
          </p:nvPicPr>
          <p:blipFill>
            <a:blip r:embed="rId1"/>
            <a:srcRect r="13963"/>
            <a:stretch>
              <a:fillRect/>
            </a:stretch>
          </p:blipFill>
          <p:spPr>
            <a:xfrm>
              <a:off x="5886" y="2119"/>
              <a:ext cx="7469" cy="4883"/>
            </a:xfrm>
            <a:prstGeom prst="rect">
              <a:avLst/>
            </a:prstGeom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</p:pic>
        <p:grpSp>
          <p:nvGrpSpPr>
            <p:cNvPr id="2" name="组合 1"/>
            <p:cNvGrpSpPr/>
            <p:nvPr/>
          </p:nvGrpSpPr>
          <p:grpSpPr>
            <a:xfrm>
              <a:off x="1042" y="2120"/>
              <a:ext cx="4845" cy="4883"/>
              <a:chOff x="1042" y="2120"/>
              <a:chExt cx="4845" cy="4883"/>
            </a:xfrm>
          </p:grpSpPr>
          <p:sp>
            <p:nvSpPr>
              <p:cNvPr id="8" name="矩形 7"/>
              <p:cNvSpPr/>
              <p:nvPr/>
            </p:nvSpPr>
            <p:spPr>
              <a:xfrm>
                <a:off x="1042" y="2120"/>
                <a:ext cx="4845" cy="4883"/>
              </a:xfrm>
              <a:prstGeom prst="rect">
                <a:avLst/>
              </a:prstGeom>
              <a:solidFill>
                <a:srgbClr val="5D6C03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 sz="1350"/>
              </a:p>
            </p:txBody>
          </p:sp>
          <p:sp>
            <p:nvSpPr>
              <p:cNvPr id="5" name="文本框 4"/>
              <p:cNvSpPr txBox="1"/>
              <p:nvPr/>
            </p:nvSpPr>
            <p:spPr>
              <a:xfrm>
                <a:off x="1361" y="2624"/>
                <a:ext cx="4208" cy="38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pPr algn="just" fontAlgn="auto">
                  <a:lnSpc>
                    <a:spcPct val="100000"/>
                  </a:lnSpc>
                  <a:spcAft>
                    <a:spcPts val="600"/>
                  </a:spcAft>
                </a:pPr>
                <a:r>
                  <a:rPr lang="zh-CN" altLang="en-US" sz="2400" kern="1100" spc="150" dirty="0" smtClean="0">
                    <a:solidFill>
                      <a:schemeClr val="bg1"/>
                    </a:solidFill>
                    <a:latin typeface="思源黑体 CN Medium" panose="020B0500000000000000" charset="-122"/>
                    <a:ea typeface="思源黑体 CN Medium" panose="020B0500000000000000" charset="-122"/>
                  </a:rPr>
                  <a:t>（一）泪腺</a:t>
                </a:r>
                <a:endParaRPr lang="zh-CN" altLang="en-US" sz="2400" kern="1100" spc="150" dirty="0" smtClean="0">
                  <a:solidFill>
                    <a:schemeClr val="bg1"/>
                  </a:solidFill>
                  <a:latin typeface="思源黑体 CN Medium" panose="020B0500000000000000" charset="-122"/>
                  <a:ea typeface="思源黑体 CN Medium" panose="020B0500000000000000" charset="-122"/>
                </a:endParaRPr>
              </a:p>
              <a:p>
                <a:pPr algn="just" fontAlgn="auto">
                  <a:lnSpc>
                    <a:spcPct val="130000"/>
                  </a:lnSpc>
                </a:pPr>
                <a:r>
                  <a:rPr lang="zh-CN" altLang="en-US" kern="1100" spc="150" dirty="0" smtClean="0">
                    <a:solidFill>
                      <a:schemeClr val="bg1"/>
                    </a:solidFill>
                    <a:latin typeface="思源黑体 CN Medium" panose="020B0500000000000000" charset="-122"/>
                    <a:ea typeface="思源黑体 CN Medium" panose="020B0500000000000000" charset="-122"/>
                  </a:rPr>
                  <a:t>泪腺位于眼眶外上方的泪腺窝内，借结缔组织固定于眶骨膜上，泪腺的排出管10～12根，开口于外侧上穹隆结膜。泪液为弱碱性透明液体，含有溶菌酶、免疫球蛋白等，泪液除具有润滑角膜作用外，还具有杀菌、预防感染的作用。</a:t>
                </a:r>
                <a:endParaRPr lang="zh-CN" altLang="en-US" kern="1100" spc="150" dirty="0" smtClean="0">
                  <a:solidFill>
                    <a:schemeClr val="bg1"/>
                  </a:solidFill>
                  <a:latin typeface="思源黑体 CN Medium" panose="020B0500000000000000" charset="-122"/>
                  <a:ea typeface="思源黑体 CN Medium" panose="020B0500000000000000" charset="-122"/>
                </a:endParaRPr>
              </a:p>
            </p:txBody>
          </p:sp>
        </p:grpSp>
      </p:grpSp>
      <p:sp>
        <p:nvSpPr>
          <p:cNvPr id="4" name="文本框 3"/>
          <p:cNvSpPr txBox="1"/>
          <p:nvPr/>
        </p:nvSpPr>
        <p:spPr>
          <a:xfrm>
            <a:off x="1292860" y="787400"/>
            <a:ext cx="673481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>
                <a:latin typeface="Microsoft YaHei" panose="020B0503020204020204" charset="-122"/>
                <a:ea typeface="Microsoft YaHei" panose="020B0503020204020204" charset="-122"/>
                <a:cs typeface="Microsoft YaHei Bold" panose="020B0503020204020204" charset="-122"/>
              </a:rPr>
              <a:t>三、泪器</a:t>
            </a:r>
            <a:endParaRPr lang="zh-CN" altLang="en-US" sz="2800">
              <a:latin typeface="Microsoft YaHei" panose="020B0503020204020204" charset="-122"/>
              <a:ea typeface="Microsoft YaHei" panose="020B0503020204020204" charset="-122"/>
              <a:cs typeface="Microsoft YaHei Bold" panose="020B0503020204020204" charset="-122"/>
            </a:endParaRPr>
          </a:p>
        </p:txBody>
      </p:sp>
    </p:spTree>
    <p:custDataLst>
      <p:tags r:id="rId2"/>
    </p:custDataLst>
  </p:cSld>
  <p:clrMapOvr>
    <a:masterClrMapping/>
  </p:clrMapOvr>
  <p:transition advTm="2000">
    <p:wedge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3" name="组合 2"/>
          <p:cNvGrpSpPr/>
          <p:nvPr/>
        </p:nvGrpSpPr>
        <p:grpSpPr>
          <a:xfrm>
            <a:off x="749935" y="1493664"/>
            <a:ext cx="10683303" cy="4108306"/>
            <a:chOff x="1187" y="2275"/>
            <a:chExt cx="12103" cy="4654"/>
          </a:xfrm>
        </p:grpSpPr>
        <p:grpSp>
          <p:nvGrpSpPr>
            <p:cNvPr id="4" name="组合 3"/>
            <p:cNvGrpSpPr/>
            <p:nvPr/>
          </p:nvGrpSpPr>
          <p:grpSpPr>
            <a:xfrm>
              <a:off x="1187" y="5727"/>
              <a:ext cx="1201" cy="1202"/>
              <a:chOff x="1347" y="6063"/>
              <a:chExt cx="1201" cy="1202"/>
            </a:xfrm>
          </p:grpSpPr>
          <p:sp>
            <p:nvSpPr>
              <p:cNvPr id="2" name="Freeform 30"/>
              <p:cNvSpPr>
                <a:spLocks noEditPoints="1"/>
              </p:cNvSpPr>
              <p:nvPr/>
            </p:nvSpPr>
            <p:spPr bwMode="auto">
              <a:xfrm>
                <a:off x="1347" y="6063"/>
                <a:ext cx="1201" cy="1202"/>
              </a:xfrm>
              <a:custGeom>
                <a:avLst/>
                <a:gdLst/>
                <a:ahLst/>
                <a:cxnLst>
                  <a:cxn ang="0">
                    <a:pos x="143" y="286"/>
                  </a:cxn>
                  <a:cxn ang="0">
                    <a:pos x="0" y="143"/>
                  </a:cxn>
                  <a:cxn ang="0">
                    <a:pos x="143" y="0"/>
                  </a:cxn>
                  <a:cxn ang="0">
                    <a:pos x="286" y="143"/>
                  </a:cxn>
                  <a:cxn ang="0">
                    <a:pos x="143" y="286"/>
                  </a:cxn>
                  <a:cxn ang="0">
                    <a:pos x="143" y="52"/>
                  </a:cxn>
                  <a:cxn ang="0">
                    <a:pos x="52" y="143"/>
                  </a:cxn>
                  <a:cxn ang="0">
                    <a:pos x="143" y="234"/>
                  </a:cxn>
                  <a:cxn ang="0">
                    <a:pos x="234" y="143"/>
                  </a:cxn>
                  <a:cxn ang="0">
                    <a:pos x="143" y="52"/>
                  </a:cxn>
                </a:cxnLst>
                <a:rect l="0" t="0" r="r" b="b"/>
                <a:pathLst>
                  <a:path w="286" h="286">
                    <a:moveTo>
                      <a:pt x="143" y="286"/>
                    </a:moveTo>
                    <a:cubicBezTo>
                      <a:pt x="65" y="286"/>
                      <a:pt x="0" y="222"/>
                      <a:pt x="0" y="143"/>
                    </a:cubicBezTo>
                    <a:cubicBezTo>
                      <a:pt x="0" y="64"/>
                      <a:pt x="65" y="0"/>
                      <a:pt x="143" y="0"/>
                    </a:cubicBezTo>
                    <a:cubicBezTo>
                      <a:pt x="222" y="0"/>
                      <a:pt x="286" y="64"/>
                      <a:pt x="286" y="143"/>
                    </a:cubicBezTo>
                    <a:cubicBezTo>
                      <a:pt x="286" y="222"/>
                      <a:pt x="222" y="286"/>
                      <a:pt x="143" y="286"/>
                    </a:cubicBezTo>
                    <a:moveTo>
                      <a:pt x="143" y="52"/>
                    </a:moveTo>
                    <a:cubicBezTo>
                      <a:pt x="93" y="52"/>
                      <a:pt x="52" y="93"/>
                      <a:pt x="52" y="143"/>
                    </a:cubicBezTo>
                    <a:cubicBezTo>
                      <a:pt x="52" y="193"/>
                      <a:pt x="93" y="234"/>
                      <a:pt x="143" y="234"/>
                    </a:cubicBezTo>
                    <a:cubicBezTo>
                      <a:pt x="193" y="234"/>
                      <a:pt x="234" y="193"/>
                      <a:pt x="234" y="143"/>
                    </a:cubicBezTo>
                    <a:cubicBezTo>
                      <a:pt x="234" y="93"/>
                      <a:pt x="193" y="52"/>
                      <a:pt x="143" y="52"/>
                    </a:cubicBezTo>
                  </a:path>
                </a:pathLst>
              </a:custGeom>
              <a:solidFill>
                <a:srgbClr val="5D6C03"/>
              </a:solidFill>
              <a:ln w="9525">
                <a:noFill/>
                <a:round/>
              </a:ln>
            </p:spPr>
            <p:txBody>
              <a:bodyPr vert="horz" wrap="square" lIns="51435" tIns="25717" rIns="51435" bIns="25717" numCol="1" anchor="t" anchorCtr="0" compatLnSpc="1"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05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字魂59号-创粗黑" panose="00000500000000000000" pitchFamily="2" charset="-122"/>
                  <a:ea typeface="字魂59号-创粗黑" panose="00000500000000000000" pitchFamily="2" charset="-122"/>
                  <a:sym typeface="字魂59号-创粗黑" panose="00000500000000000000" pitchFamily="2" charset="-122"/>
                </a:endParaRPr>
              </a:p>
            </p:txBody>
          </p:sp>
          <p:sp>
            <p:nvSpPr>
              <p:cNvPr id="5" name="TextBox 174"/>
              <p:cNvSpPr txBox="1"/>
              <p:nvPr/>
            </p:nvSpPr>
            <p:spPr>
              <a:xfrm>
                <a:off x="1449" y="6406"/>
                <a:ext cx="998" cy="371"/>
              </a:xfrm>
              <a:prstGeom prst="rect">
                <a:avLst/>
              </a:prstGeom>
              <a:noFill/>
            </p:spPr>
            <p:txBody>
              <a:bodyPr wrap="square" lIns="51435" tIns="25717" rIns="51435" bIns="25717" rtlCol="0">
                <a:spAutoFit/>
              </a:bodyPr>
              <a:p>
                <a:pPr algn="ctr"/>
                <a:r>
                  <a:rPr lang="id-ID" dirty="0">
                    <a:solidFill>
                      <a:srgbClr val="5D6C03"/>
                    </a:solidFill>
                    <a:latin typeface="思源黑体 CN Medium" panose="020B0500000000000000" charset="-122"/>
                    <a:ea typeface="思源黑体 CN Medium" panose="020B0500000000000000" charset="-122"/>
                    <a:sym typeface="字魂59号-创粗黑" panose="00000500000000000000" pitchFamily="2" charset="-122"/>
                  </a:rPr>
                  <a:t>GO</a:t>
                </a:r>
                <a:endParaRPr lang="id-ID" dirty="0">
                  <a:solidFill>
                    <a:srgbClr val="5D6C03"/>
                  </a:solidFill>
                  <a:latin typeface="思源黑体 CN Medium" panose="020B0500000000000000" charset="-122"/>
                  <a:ea typeface="思源黑体 CN Medium" panose="020B0500000000000000" charset="-122"/>
                  <a:sym typeface="字魂59号-创粗黑" panose="00000500000000000000" pitchFamily="2" charset="-122"/>
                </a:endParaRPr>
              </a:p>
            </p:txBody>
          </p:sp>
        </p:grpSp>
        <p:grpSp>
          <p:nvGrpSpPr>
            <p:cNvPr id="36" name="组合 35"/>
            <p:cNvGrpSpPr/>
            <p:nvPr/>
          </p:nvGrpSpPr>
          <p:grpSpPr>
            <a:xfrm>
              <a:off x="2366" y="2623"/>
              <a:ext cx="10327" cy="3826"/>
              <a:chOff x="2034536" y="1852885"/>
              <a:chExt cx="8555797" cy="3168825"/>
            </a:xfrm>
          </p:grpSpPr>
          <p:grpSp>
            <p:nvGrpSpPr>
              <p:cNvPr id="6" name="组合 211"/>
              <p:cNvGrpSpPr/>
              <p:nvPr/>
            </p:nvGrpSpPr>
            <p:grpSpPr>
              <a:xfrm>
                <a:off x="2034536" y="3562721"/>
                <a:ext cx="2171778" cy="1458989"/>
                <a:chOff x="1617090" y="3315070"/>
                <a:chExt cx="2377110" cy="1596438"/>
              </a:xfrm>
              <a:solidFill>
                <a:srgbClr val="254460"/>
              </a:solidFill>
            </p:grpSpPr>
            <p:sp>
              <p:nvSpPr>
                <p:cNvPr id="7" name="Freeform 172"/>
                <p:cNvSpPr/>
                <p:nvPr/>
              </p:nvSpPr>
              <p:spPr bwMode="auto">
                <a:xfrm>
                  <a:off x="2775314" y="3315070"/>
                  <a:ext cx="1218886" cy="1586673"/>
                </a:xfrm>
                <a:custGeom>
                  <a:avLst/>
                  <a:gdLst/>
                  <a:ahLst/>
                  <a:cxnLst>
                    <a:cxn ang="0">
                      <a:pos x="0" y="417"/>
                    </a:cxn>
                    <a:cxn ang="0">
                      <a:pos x="0" y="365"/>
                    </a:cxn>
                    <a:cxn ang="0">
                      <a:pos x="46" y="319"/>
                    </a:cxn>
                    <a:cxn ang="0">
                      <a:pos x="46" y="98"/>
                    </a:cxn>
                    <a:cxn ang="0">
                      <a:pos x="145" y="0"/>
                    </a:cxn>
                    <a:cxn ang="0">
                      <a:pos x="320" y="0"/>
                    </a:cxn>
                    <a:cxn ang="0">
                      <a:pos x="320" y="52"/>
                    </a:cxn>
                    <a:cxn ang="0">
                      <a:pos x="145" y="52"/>
                    </a:cxn>
                    <a:cxn ang="0">
                      <a:pos x="98" y="98"/>
                    </a:cxn>
                    <a:cxn ang="0">
                      <a:pos x="98" y="319"/>
                    </a:cxn>
                    <a:cxn ang="0">
                      <a:pos x="0" y="417"/>
                    </a:cxn>
                  </a:cxnLst>
                  <a:rect l="0" t="0" r="r" b="b"/>
                  <a:pathLst>
                    <a:path w="320" h="417">
                      <a:moveTo>
                        <a:pt x="0" y="417"/>
                      </a:moveTo>
                      <a:cubicBezTo>
                        <a:pt x="0" y="365"/>
                        <a:pt x="0" y="365"/>
                        <a:pt x="0" y="365"/>
                      </a:cubicBezTo>
                      <a:cubicBezTo>
                        <a:pt x="26" y="365"/>
                        <a:pt x="46" y="344"/>
                        <a:pt x="46" y="319"/>
                      </a:cubicBezTo>
                      <a:cubicBezTo>
                        <a:pt x="46" y="98"/>
                        <a:pt x="46" y="98"/>
                        <a:pt x="46" y="98"/>
                      </a:cubicBezTo>
                      <a:cubicBezTo>
                        <a:pt x="46" y="44"/>
                        <a:pt x="90" y="0"/>
                        <a:pt x="145" y="0"/>
                      </a:cubicBezTo>
                      <a:cubicBezTo>
                        <a:pt x="320" y="0"/>
                        <a:pt x="320" y="0"/>
                        <a:pt x="320" y="0"/>
                      </a:cubicBezTo>
                      <a:cubicBezTo>
                        <a:pt x="320" y="52"/>
                        <a:pt x="320" y="52"/>
                        <a:pt x="320" y="52"/>
                      </a:cubicBezTo>
                      <a:cubicBezTo>
                        <a:pt x="145" y="52"/>
                        <a:pt x="145" y="52"/>
                        <a:pt x="145" y="52"/>
                      </a:cubicBezTo>
                      <a:cubicBezTo>
                        <a:pt x="119" y="52"/>
                        <a:pt x="98" y="73"/>
                        <a:pt x="98" y="98"/>
                      </a:cubicBezTo>
                      <a:cubicBezTo>
                        <a:pt x="98" y="319"/>
                        <a:pt x="98" y="319"/>
                        <a:pt x="98" y="319"/>
                      </a:cubicBezTo>
                      <a:cubicBezTo>
                        <a:pt x="98" y="373"/>
                        <a:pt x="54" y="417"/>
                        <a:pt x="0" y="417"/>
                      </a:cubicBezTo>
                    </a:path>
                  </a:pathLst>
                </a:custGeom>
                <a:solidFill>
                  <a:srgbClr val="5D6C03"/>
                </a:solidFill>
                <a:ln w="9525">
                  <a:noFill/>
                  <a:round/>
                </a:ln>
              </p:spPr>
              <p:txBody>
                <a:bodyPr vert="horz" wrap="square" lIns="68580" tIns="34290" rIns="68580" bIns="34290" numCol="1" anchor="t" anchorCtr="0" compatLnSpc="1"/>
                <a:p>
                  <a:pPr marL="0" marR="0" lvl="0" indent="0" defTabSz="6858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05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字魂59号-创粗黑" panose="00000500000000000000" pitchFamily="2" charset="-122"/>
                    <a:ea typeface="字魂59号-创粗黑" panose="00000500000000000000" pitchFamily="2" charset="-122"/>
                    <a:sym typeface="字魂59号-创粗黑" panose="00000500000000000000" pitchFamily="2" charset="-122"/>
                  </a:endParaRPr>
                </a:p>
              </p:txBody>
            </p:sp>
            <p:sp>
              <p:nvSpPr>
                <p:cNvPr id="8" name="Rectangle 176"/>
                <p:cNvSpPr/>
                <p:nvPr/>
              </p:nvSpPr>
              <p:spPr>
                <a:xfrm>
                  <a:off x="1617090" y="4720708"/>
                  <a:ext cx="1158224" cy="190800"/>
                </a:xfrm>
                <a:prstGeom prst="rect">
                  <a:avLst/>
                </a:prstGeom>
                <a:solidFill>
                  <a:srgbClr val="5D6C03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p>
                  <a:pPr marL="0" marR="0" lvl="0" indent="0" algn="ctr" defTabSz="6858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id-ID" sz="105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字魂59号-创粗黑" panose="00000500000000000000" pitchFamily="2" charset="-122"/>
                    <a:ea typeface="字魂59号-创粗黑" panose="00000500000000000000" pitchFamily="2" charset="-122"/>
                    <a:sym typeface="字魂59号-创粗黑" panose="00000500000000000000" pitchFamily="2" charset="-122"/>
                  </a:endParaRPr>
                </a:p>
              </p:txBody>
            </p:sp>
          </p:grpSp>
          <p:grpSp>
            <p:nvGrpSpPr>
              <p:cNvPr id="9" name="组合 212"/>
              <p:cNvGrpSpPr/>
              <p:nvPr/>
            </p:nvGrpSpPr>
            <p:grpSpPr>
              <a:xfrm>
                <a:off x="4204105" y="3102626"/>
                <a:ext cx="2485729" cy="1393850"/>
                <a:chOff x="3991783" y="2811630"/>
                <a:chExt cx="2720744" cy="1525163"/>
              </a:xfrm>
              <a:solidFill>
                <a:srgbClr val="35628B"/>
              </a:solidFill>
            </p:grpSpPr>
            <p:sp>
              <p:nvSpPr>
                <p:cNvPr id="10" name="Freeform 10"/>
                <p:cNvSpPr/>
                <p:nvPr/>
              </p:nvSpPr>
              <p:spPr bwMode="auto">
                <a:xfrm>
                  <a:off x="5213086" y="2811630"/>
                  <a:ext cx="1499441" cy="1513586"/>
                </a:xfrm>
                <a:custGeom>
                  <a:avLst/>
                  <a:gdLst/>
                  <a:ahLst/>
                  <a:cxnLst>
                    <a:cxn ang="0">
                      <a:pos x="0" y="397"/>
                    </a:cxn>
                    <a:cxn ang="0">
                      <a:pos x="0" y="345"/>
                    </a:cxn>
                    <a:cxn ang="0">
                      <a:pos x="46" y="299"/>
                    </a:cxn>
                    <a:cxn ang="0">
                      <a:pos x="46" y="98"/>
                    </a:cxn>
                    <a:cxn ang="0">
                      <a:pos x="145" y="0"/>
                    </a:cxn>
                    <a:cxn ang="0">
                      <a:pos x="394" y="0"/>
                    </a:cxn>
                    <a:cxn ang="0">
                      <a:pos x="394" y="52"/>
                    </a:cxn>
                    <a:cxn ang="0">
                      <a:pos x="145" y="52"/>
                    </a:cxn>
                    <a:cxn ang="0">
                      <a:pos x="98" y="98"/>
                    </a:cxn>
                    <a:cxn ang="0">
                      <a:pos x="98" y="299"/>
                    </a:cxn>
                    <a:cxn ang="0">
                      <a:pos x="0" y="397"/>
                    </a:cxn>
                  </a:cxnLst>
                  <a:rect l="0" t="0" r="r" b="b"/>
                  <a:pathLst>
                    <a:path w="394" h="397">
                      <a:moveTo>
                        <a:pt x="0" y="397"/>
                      </a:moveTo>
                      <a:cubicBezTo>
                        <a:pt x="0" y="345"/>
                        <a:pt x="0" y="345"/>
                        <a:pt x="0" y="345"/>
                      </a:cubicBezTo>
                      <a:cubicBezTo>
                        <a:pt x="26" y="345"/>
                        <a:pt x="46" y="324"/>
                        <a:pt x="46" y="299"/>
                      </a:cubicBezTo>
                      <a:cubicBezTo>
                        <a:pt x="46" y="98"/>
                        <a:pt x="46" y="98"/>
                        <a:pt x="46" y="98"/>
                      </a:cubicBezTo>
                      <a:cubicBezTo>
                        <a:pt x="46" y="44"/>
                        <a:pt x="90" y="0"/>
                        <a:pt x="145" y="0"/>
                      </a:cubicBezTo>
                      <a:cubicBezTo>
                        <a:pt x="394" y="0"/>
                        <a:pt x="394" y="0"/>
                        <a:pt x="394" y="0"/>
                      </a:cubicBezTo>
                      <a:cubicBezTo>
                        <a:pt x="394" y="52"/>
                        <a:pt x="394" y="52"/>
                        <a:pt x="394" y="52"/>
                      </a:cubicBezTo>
                      <a:cubicBezTo>
                        <a:pt x="145" y="52"/>
                        <a:pt x="145" y="52"/>
                        <a:pt x="145" y="52"/>
                      </a:cubicBezTo>
                      <a:cubicBezTo>
                        <a:pt x="119" y="52"/>
                        <a:pt x="98" y="73"/>
                        <a:pt x="98" y="98"/>
                      </a:cubicBezTo>
                      <a:cubicBezTo>
                        <a:pt x="98" y="299"/>
                        <a:pt x="98" y="299"/>
                        <a:pt x="98" y="299"/>
                      </a:cubicBezTo>
                      <a:cubicBezTo>
                        <a:pt x="98" y="353"/>
                        <a:pt x="54" y="397"/>
                        <a:pt x="0" y="397"/>
                      </a:cubicBezTo>
                    </a:path>
                  </a:pathLst>
                </a:custGeom>
                <a:solidFill>
                  <a:srgbClr val="A7BC39"/>
                </a:solidFill>
                <a:ln w="9525">
                  <a:noFill/>
                  <a:round/>
                </a:ln>
              </p:spPr>
              <p:txBody>
                <a:bodyPr vert="horz" wrap="square" lIns="68580" tIns="34290" rIns="68580" bIns="34290" numCol="1" anchor="t" anchorCtr="0" compatLnSpc="1"/>
                <a:p>
                  <a:pPr marL="0" marR="0" lvl="0" indent="0" defTabSz="6858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05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4A66AC"/>
                    </a:solidFill>
                    <a:effectLst/>
                    <a:uLnTx/>
                    <a:uFillTx/>
                    <a:latin typeface="字魂59号-创粗黑" panose="00000500000000000000" pitchFamily="2" charset="-122"/>
                    <a:ea typeface="字魂59号-创粗黑" panose="00000500000000000000" pitchFamily="2" charset="-122"/>
                    <a:sym typeface="字魂59号-创粗黑" panose="00000500000000000000" pitchFamily="2" charset="-122"/>
                  </a:endParaRPr>
                </a:p>
              </p:txBody>
            </p:sp>
            <p:sp>
              <p:nvSpPr>
                <p:cNvPr id="11" name="Freeform 18"/>
                <p:cNvSpPr/>
                <p:nvPr/>
              </p:nvSpPr>
              <p:spPr bwMode="auto">
                <a:xfrm>
                  <a:off x="3991783" y="3327210"/>
                  <a:ext cx="1221242" cy="1009583"/>
                </a:xfrm>
                <a:custGeom>
                  <a:avLst/>
                  <a:gdLst/>
                  <a:ahLst/>
                  <a:cxnLst>
                    <a:cxn ang="0">
                      <a:pos x="321" y="263"/>
                    </a:cxn>
                    <a:cxn ang="0">
                      <a:pos x="145" y="263"/>
                    </a:cxn>
                    <a:cxn ang="0">
                      <a:pos x="47" y="165"/>
                    </a:cxn>
                    <a:cxn ang="0">
                      <a:pos x="47" y="98"/>
                    </a:cxn>
                    <a:cxn ang="0">
                      <a:pos x="0" y="52"/>
                    </a:cxn>
                    <a:cxn ang="0">
                      <a:pos x="0" y="0"/>
                    </a:cxn>
                    <a:cxn ang="0">
                      <a:pos x="99" y="98"/>
                    </a:cxn>
                    <a:cxn ang="0">
                      <a:pos x="99" y="165"/>
                    </a:cxn>
                    <a:cxn ang="0">
                      <a:pos x="145" y="211"/>
                    </a:cxn>
                    <a:cxn ang="0">
                      <a:pos x="321" y="211"/>
                    </a:cxn>
                    <a:cxn ang="0">
                      <a:pos x="321" y="263"/>
                    </a:cxn>
                  </a:cxnLst>
                  <a:rect l="0" t="0" r="r" b="b"/>
                  <a:pathLst>
                    <a:path w="321" h="263">
                      <a:moveTo>
                        <a:pt x="321" y="263"/>
                      </a:moveTo>
                      <a:cubicBezTo>
                        <a:pt x="145" y="263"/>
                        <a:pt x="145" y="263"/>
                        <a:pt x="145" y="263"/>
                      </a:cubicBezTo>
                      <a:cubicBezTo>
                        <a:pt x="91" y="263"/>
                        <a:pt x="47" y="219"/>
                        <a:pt x="47" y="165"/>
                      </a:cubicBezTo>
                      <a:cubicBezTo>
                        <a:pt x="47" y="98"/>
                        <a:pt x="47" y="98"/>
                        <a:pt x="47" y="98"/>
                      </a:cubicBezTo>
                      <a:cubicBezTo>
                        <a:pt x="47" y="73"/>
                        <a:pt x="26" y="52"/>
                        <a:pt x="0" y="52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55" y="0"/>
                        <a:pt x="99" y="44"/>
                        <a:pt x="99" y="98"/>
                      </a:cubicBezTo>
                      <a:cubicBezTo>
                        <a:pt x="99" y="165"/>
                        <a:pt x="99" y="165"/>
                        <a:pt x="99" y="165"/>
                      </a:cubicBezTo>
                      <a:cubicBezTo>
                        <a:pt x="99" y="190"/>
                        <a:pt x="119" y="211"/>
                        <a:pt x="145" y="211"/>
                      </a:cubicBezTo>
                      <a:cubicBezTo>
                        <a:pt x="321" y="211"/>
                        <a:pt x="321" y="211"/>
                        <a:pt x="321" y="211"/>
                      </a:cubicBezTo>
                      <a:cubicBezTo>
                        <a:pt x="321" y="263"/>
                        <a:pt x="321" y="263"/>
                        <a:pt x="321" y="263"/>
                      </a:cubicBezTo>
                    </a:path>
                  </a:pathLst>
                </a:custGeom>
                <a:solidFill>
                  <a:srgbClr val="A7BC39"/>
                </a:solidFill>
                <a:ln w="9525">
                  <a:noFill/>
                  <a:round/>
                </a:ln>
              </p:spPr>
              <p:txBody>
                <a:bodyPr vert="horz" wrap="square" lIns="68580" tIns="34290" rIns="68580" bIns="34290" numCol="1" anchor="t" anchorCtr="0" compatLnSpc="1"/>
                <a:p>
                  <a:pPr marL="0" marR="0" lvl="0" indent="0" defTabSz="6858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05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4A66AC"/>
                    </a:solidFill>
                    <a:effectLst/>
                    <a:uLnTx/>
                    <a:uFillTx/>
                    <a:latin typeface="字魂59号-创粗黑" panose="00000500000000000000" pitchFamily="2" charset="-122"/>
                    <a:ea typeface="字魂59号-创粗黑" panose="00000500000000000000" pitchFamily="2" charset="-122"/>
                    <a:sym typeface="字魂59号-创粗黑" panose="00000500000000000000" pitchFamily="2" charset="-122"/>
                  </a:endParaRPr>
                </a:p>
              </p:txBody>
            </p:sp>
          </p:grpSp>
          <p:grpSp>
            <p:nvGrpSpPr>
              <p:cNvPr id="12" name="组合 213"/>
              <p:cNvGrpSpPr/>
              <p:nvPr/>
            </p:nvGrpSpPr>
            <p:grpSpPr>
              <a:xfrm>
                <a:off x="6685417" y="3107300"/>
                <a:ext cx="2229352" cy="916792"/>
                <a:chOff x="6707692" y="2816745"/>
                <a:chExt cx="2440128" cy="1003161"/>
              </a:xfrm>
              <a:solidFill>
                <a:srgbClr val="254460"/>
              </a:solidFill>
            </p:grpSpPr>
            <p:sp>
              <p:nvSpPr>
                <p:cNvPr id="13" name="Freeform 14"/>
                <p:cNvSpPr/>
                <p:nvPr/>
              </p:nvSpPr>
              <p:spPr bwMode="auto">
                <a:xfrm>
                  <a:off x="7928934" y="2942875"/>
                  <a:ext cx="1218886" cy="877031"/>
                </a:xfrm>
                <a:custGeom>
                  <a:avLst/>
                  <a:gdLst/>
                  <a:ahLst/>
                  <a:cxnLst>
                    <a:cxn ang="0">
                      <a:pos x="0" y="230"/>
                    </a:cxn>
                    <a:cxn ang="0">
                      <a:pos x="0" y="178"/>
                    </a:cxn>
                    <a:cxn ang="0">
                      <a:pos x="46" y="132"/>
                    </a:cxn>
                    <a:cxn ang="0">
                      <a:pos x="46" y="98"/>
                    </a:cxn>
                    <a:cxn ang="0">
                      <a:pos x="144" y="0"/>
                    </a:cxn>
                    <a:cxn ang="0">
                      <a:pos x="320" y="0"/>
                    </a:cxn>
                    <a:cxn ang="0">
                      <a:pos x="320" y="52"/>
                    </a:cxn>
                    <a:cxn ang="0">
                      <a:pos x="144" y="52"/>
                    </a:cxn>
                    <a:cxn ang="0">
                      <a:pos x="98" y="98"/>
                    </a:cxn>
                    <a:cxn ang="0">
                      <a:pos x="98" y="132"/>
                    </a:cxn>
                    <a:cxn ang="0">
                      <a:pos x="0" y="230"/>
                    </a:cxn>
                  </a:cxnLst>
                  <a:rect l="0" t="0" r="r" b="b"/>
                  <a:pathLst>
                    <a:path w="320" h="230">
                      <a:moveTo>
                        <a:pt x="0" y="230"/>
                      </a:moveTo>
                      <a:cubicBezTo>
                        <a:pt x="0" y="178"/>
                        <a:pt x="0" y="178"/>
                        <a:pt x="0" y="178"/>
                      </a:cubicBezTo>
                      <a:cubicBezTo>
                        <a:pt x="25" y="178"/>
                        <a:pt x="46" y="157"/>
                        <a:pt x="46" y="132"/>
                      </a:cubicBezTo>
                      <a:cubicBezTo>
                        <a:pt x="46" y="98"/>
                        <a:pt x="46" y="98"/>
                        <a:pt x="46" y="98"/>
                      </a:cubicBezTo>
                      <a:cubicBezTo>
                        <a:pt x="46" y="44"/>
                        <a:pt x="90" y="0"/>
                        <a:pt x="144" y="0"/>
                      </a:cubicBezTo>
                      <a:cubicBezTo>
                        <a:pt x="320" y="0"/>
                        <a:pt x="320" y="0"/>
                        <a:pt x="320" y="0"/>
                      </a:cubicBezTo>
                      <a:cubicBezTo>
                        <a:pt x="320" y="52"/>
                        <a:pt x="320" y="52"/>
                        <a:pt x="320" y="52"/>
                      </a:cubicBezTo>
                      <a:cubicBezTo>
                        <a:pt x="144" y="52"/>
                        <a:pt x="144" y="52"/>
                        <a:pt x="144" y="52"/>
                      </a:cubicBezTo>
                      <a:cubicBezTo>
                        <a:pt x="119" y="52"/>
                        <a:pt x="98" y="73"/>
                        <a:pt x="98" y="98"/>
                      </a:cubicBezTo>
                      <a:cubicBezTo>
                        <a:pt x="98" y="132"/>
                        <a:pt x="98" y="132"/>
                        <a:pt x="98" y="132"/>
                      </a:cubicBezTo>
                      <a:cubicBezTo>
                        <a:pt x="98" y="186"/>
                        <a:pt x="54" y="230"/>
                        <a:pt x="0" y="230"/>
                      </a:cubicBezTo>
                    </a:path>
                  </a:pathLst>
                </a:custGeom>
                <a:solidFill>
                  <a:srgbClr val="5D6C03"/>
                </a:solidFill>
                <a:ln w="9525">
                  <a:noFill/>
                  <a:round/>
                </a:ln>
              </p:spPr>
              <p:txBody>
                <a:bodyPr vert="horz" wrap="square" lIns="68580" tIns="34290" rIns="68580" bIns="34290" numCol="1" anchor="t" anchorCtr="0" compatLnSpc="1"/>
                <a:p>
                  <a:pPr marL="0" marR="0" lvl="0" indent="0" defTabSz="6858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05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4A66AC">
                        <a:lumMod val="75000"/>
                      </a:srgbClr>
                    </a:solidFill>
                    <a:effectLst/>
                    <a:uLnTx/>
                    <a:uFillTx/>
                    <a:latin typeface="思源宋体 CN" panose="02020400000000000000" pitchFamily="18" charset="-122"/>
                    <a:ea typeface="思源宋体 CN" panose="02020400000000000000" pitchFamily="18" charset="-122"/>
                    <a:sym typeface="字魂59号-创粗黑" panose="00000500000000000000" pitchFamily="2" charset="-122"/>
                  </a:endParaRPr>
                </a:p>
              </p:txBody>
            </p:sp>
            <p:sp>
              <p:nvSpPr>
                <p:cNvPr id="14" name="Freeform 18"/>
                <p:cNvSpPr/>
                <p:nvPr/>
              </p:nvSpPr>
              <p:spPr bwMode="auto">
                <a:xfrm>
                  <a:off x="6707692" y="2816745"/>
                  <a:ext cx="1221242" cy="1001985"/>
                </a:xfrm>
                <a:custGeom>
                  <a:avLst/>
                  <a:gdLst/>
                  <a:ahLst/>
                  <a:cxnLst>
                    <a:cxn ang="0">
                      <a:pos x="321" y="263"/>
                    </a:cxn>
                    <a:cxn ang="0">
                      <a:pos x="145" y="263"/>
                    </a:cxn>
                    <a:cxn ang="0">
                      <a:pos x="47" y="165"/>
                    </a:cxn>
                    <a:cxn ang="0">
                      <a:pos x="47" y="98"/>
                    </a:cxn>
                    <a:cxn ang="0">
                      <a:pos x="0" y="52"/>
                    </a:cxn>
                    <a:cxn ang="0">
                      <a:pos x="0" y="0"/>
                    </a:cxn>
                    <a:cxn ang="0">
                      <a:pos x="99" y="98"/>
                    </a:cxn>
                    <a:cxn ang="0">
                      <a:pos x="99" y="165"/>
                    </a:cxn>
                    <a:cxn ang="0">
                      <a:pos x="145" y="211"/>
                    </a:cxn>
                    <a:cxn ang="0">
                      <a:pos x="321" y="211"/>
                    </a:cxn>
                    <a:cxn ang="0">
                      <a:pos x="321" y="263"/>
                    </a:cxn>
                  </a:cxnLst>
                  <a:rect l="0" t="0" r="r" b="b"/>
                  <a:pathLst>
                    <a:path w="321" h="263">
                      <a:moveTo>
                        <a:pt x="321" y="263"/>
                      </a:moveTo>
                      <a:cubicBezTo>
                        <a:pt x="145" y="263"/>
                        <a:pt x="145" y="263"/>
                        <a:pt x="145" y="263"/>
                      </a:cubicBezTo>
                      <a:cubicBezTo>
                        <a:pt x="91" y="263"/>
                        <a:pt x="47" y="219"/>
                        <a:pt x="47" y="165"/>
                      </a:cubicBezTo>
                      <a:cubicBezTo>
                        <a:pt x="47" y="98"/>
                        <a:pt x="47" y="98"/>
                        <a:pt x="47" y="98"/>
                      </a:cubicBezTo>
                      <a:cubicBezTo>
                        <a:pt x="47" y="73"/>
                        <a:pt x="26" y="52"/>
                        <a:pt x="0" y="52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55" y="0"/>
                        <a:pt x="99" y="44"/>
                        <a:pt x="99" y="98"/>
                      </a:cubicBezTo>
                      <a:cubicBezTo>
                        <a:pt x="99" y="165"/>
                        <a:pt x="99" y="165"/>
                        <a:pt x="99" y="165"/>
                      </a:cubicBezTo>
                      <a:cubicBezTo>
                        <a:pt x="99" y="190"/>
                        <a:pt x="119" y="211"/>
                        <a:pt x="145" y="211"/>
                      </a:cubicBezTo>
                      <a:cubicBezTo>
                        <a:pt x="321" y="211"/>
                        <a:pt x="321" y="211"/>
                        <a:pt x="321" y="211"/>
                      </a:cubicBezTo>
                      <a:cubicBezTo>
                        <a:pt x="321" y="263"/>
                        <a:pt x="321" y="263"/>
                        <a:pt x="321" y="263"/>
                      </a:cubicBezTo>
                    </a:path>
                  </a:pathLst>
                </a:custGeom>
                <a:solidFill>
                  <a:srgbClr val="5D6C03"/>
                </a:solidFill>
                <a:ln w="9525">
                  <a:noFill/>
                  <a:round/>
                </a:ln>
              </p:spPr>
              <p:txBody>
                <a:bodyPr vert="horz" wrap="square" lIns="68580" tIns="34290" rIns="68580" bIns="34290" numCol="1" anchor="t" anchorCtr="0" compatLnSpc="1"/>
                <a:p>
                  <a:pPr marL="0" marR="0" lvl="0" indent="0" defTabSz="6858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05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4A66AC">
                        <a:lumMod val="75000"/>
                      </a:srgbClr>
                    </a:solidFill>
                    <a:effectLst/>
                    <a:uLnTx/>
                    <a:uFillTx/>
                    <a:latin typeface="思源宋体 CN" panose="02020400000000000000" pitchFamily="18" charset="-122"/>
                    <a:ea typeface="思源宋体 CN" panose="02020400000000000000" pitchFamily="18" charset="-122"/>
                    <a:sym typeface="字魂59号-创粗黑" panose="00000500000000000000" pitchFamily="2" charset="-122"/>
                  </a:endParaRPr>
                </a:p>
              </p:txBody>
            </p:sp>
          </p:grpSp>
          <p:grpSp>
            <p:nvGrpSpPr>
              <p:cNvPr id="15" name="组合 214"/>
              <p:cNvGrpSpPr/>
              <p:nvPr/>
            </p:nvGrpSpPr>
            <p:grpSpPr>
              <a:xfrm>
                <a:off x="8907407" y="1852885"/>
                <a:ext cx="1682926" cy="1547312"/>
                <a:chOff x="9139763" y="1444154"/>
                <a:chExt cx="1842040" cy="1693081"/>
              </a:xfrm>
              <a:solidFill>
                <a:srgbClr val="35628B"/>
              </a:solidFill>
            </p:grpSpPr>
            <p:sp>
              <p:nvSpPr>
                <p:cNvPr id="16" name="Freeform 178"/>
                <p:cNvSpPr/>
                <p:nvPr/>
              </p:nvSpPr>
              <p:spPr bwMode="auto">
                <a:xfrm>
                  <a:off x="9139763" y="1550562"/>
                  <a:ext cx="1218886" cy="1586673"/>
                </a:xfrm>
                <a:custGeom>
                  <a:avLst/>
                  <a:gdLst/>
                  <a:ahLst/>
                  <a:cxnLst>
                    <a:cxn ang="0">
                      <a:pos x="0" y="417"/>
                    </a:cxn>
                    <a:cxn ang="0">
                      <a:pos x="0" y="365"/>
                    </a:cxn>
                    <a:cxn ang="0">
                      <a:pos x="46" y="319"/>
                    </a:cxn>
                    <a:cxn ang="0">
                      <a:pos x="46" y="98"/>
                    </a:cxn>
                    <a:cxn ang="0">
                      <a:pos x="145" y="0"/>
                    </a:cxn>
                    <a:cxn ang="0">
                      <a:pos x="320" y="0"/>
                    </a:cxn>
                    <a:cxn ang="0">
                      <a:pos x="320" y="52"/>
                    </a:cxn>
                    <a:cxn ang="0">
                      <a:pos x="145" y="52"/>
                    </a:cxn>
                    <a:cxn ang="0">
                      <a:pos x="98" y="98"/>
                    </a:cxn>
                    <a:cxn ang="0">
                      <a:pos x="98" y="319"/>
                    </a:cxn>
                    <a:cxn ang="0">
                      <a:pos x="0" y="417"/>
                    </a:cxn>
                  </a:cxnLst>
                  <a:rect l="0" t="0" r="r" b="b"/>
                  <a:pathLst>
                    <a:path w="320" h="417">
                      <a:moveTo>
                        <a:pt x="0" y="417"/>
                      </a:moveTo>
                      <a:cubicBezTo>
                        <a:pt x="0" y="365"/>
                        <a:pt x="0" y="365"/>
                        <a:pt x="0" y="365"/>
                      </a:cubicBezTo>
                      <a:cubicBezTo>
                        <a:pt x="26" y="365"/>
                        <a:pt x="46" y="344"/>
                        <a:pt x="46" y="319"/>
                      </a:cubicBezTo>
                      <a:cubicBezTo>
                        <a:pt x="46" y="98"/>
                        <a:pt x="46" y="98"/>
                        <a:pt x="46" y="98"/>
                      </a:cubicBezTo>
                      <a:cubicBezTo>
                        <a:pt x="46" y="44"/>
                        <a:pt x="90" y="0"/>
                        <a:pt x="145" y="0"/>
                      </a:cubicBezTo>
                      <a:cubicBezTo>
                        <a:pt x="320" y="0"/>
                        <a:pt x="320" y="0"/>
                        <a:pt x="320" y="0"/>
                      </a:cubicBezTo>
                      <a:cubicBezTo>
                        <a:pt x="320" y="52"/>
                        <a:pt x="320" y="52"/>
                        <a:pt x="320" y="52"/>
                      </a:cubicBezTo>
                      <a:cubicBezTo>
                        <a:pt x="145" y="52"/>
                        <a:pt x="145" y="52"/>
                        <a:pt x="145" y="52"/>
                      </a:cubicBezTo>
                      <a:cubicBezTo>
                        <a:pt x="119" y="52"/>
                        <a:pt x="98" y="73"/>
                        <a:pt x="98" y="98"/>
                      </a:cubicBezTo>
                      <a:cubicBezTo>
                        <a:pt x="98" y="319"/>
                        <a:pt x="98" y="319"/>
                        <a:pt x="98" y="319"/>
                      </a:cubicBezTo>
                      <a:cubicBezTo>
                        <a:pt x="98" y="373"/>
                        <a:pt x="54" y="417"/>
                        <a:pt x="0" y="417"/>
                      </a:cubicBezTo>
                    </a:path>
                  </a:pathLst>
                </a:custGeom>
                <a:solidFill>
                  <a:srgbClr val="A7BC39"/>
                </a:solidFill>
                <a:ln w="9525">
                  <a:noFill/>
                  <a:round/>
                </a:ln>
              </p:spPr>
              <p:txBody>
                <a:bodyPr vert="horz" wrap="square" lIns="68580" tIns="34290" rIns="68580" bIns="34290" numCol="1" anchor="t" anchorCtr="0" compatLnSpc="1"/>
                <a:p>
                  <a:pPr marL="0" marR="0" lvl="0" indent="0" defTabSz="6858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05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242852">
                        <a:lumMod val="75000"/>
                      </a:srgbClr>
                    </a:solidFill>
                    <a:effectLst/>
                    <a:uLnTx/>
                    <a:uFillTx/>
                    <a:latin typeface="字魂59号-创粗黑" panose="00000500000000000000" pitchFamily="2" charset="-122"/>
                    <a:ea typeface="字魂59号-创粗黑" panose="00000500000000000000" pitchFamily="2" charset="-122"/>
                    <a:sym typeface="字魂59号-创粗黑" panose="00000500000000000000" pitchFamily="2" charset="-122"/>
                  </a:endParaRPr>
                </a:p>
              </p:txBody>
            </p:sp>
            <p:sp>
              <p:nvSpPr>
                <p:cNvPr id="17" name="Right Arrow 179"/>
                <p:cNvSpPr/>
                <p:nvPr/>
              </p:nvSpPr>
              <p:spPr>
                <a:xfrm>
                  <a:off x="9668138" y="1444154"/>
                  <a:ext cx="1313665" cy="414000"/>
                </a:xfrm>
                <a:prstGeom prst="rightArrow">
                  <a:avLst/>
                </a:prstGeom>
                <a:solidFill>
                  <a:srgbClr val="A7BC39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p>
                  <a:pPr marL="0" marR="0" lvl="0" indent="0" algn="ctr" defTabSz="6858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id-ID" sz="105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242852">
                        <a:lumMod val="75000"/>
                      </a:srgbClr>
                    </a:solidFill>
                    <a:effectLst/>
                    <a:uLnTx/>
                    <a:uFillTx/>
                    <a:latin typeface="字魂59号-创粗黑" panose="00000500000000000000" pitchFamily="2" charset="-122"/>
                    <a:ea typeface="字魂59号-创粗黑" panose="00000500000000000000" pitchFamily="2" charset="-122"/>
                    <a:sym typeface="字魂59号-创粗黑" panose="00000500000000000000" pitchFamily="2" charset="-122"/>
                  </a:endParaRPr>
                </a:p>
              </p:txBody>
            </p:sp>
          </p:grpSp>
        </p:grpSp>
        <p:grpSp>
          <p:nvGrpSpPr>
            <p:cNvPr id="26" name="组合 25"/>
            <p:cNvGrpSpPr/>
            <p:nvPr/>
          </p:nvGrpSpPr>
          <p:grpSpPr>
            <a:xfrm>
              <a:off x="1491" y="3883"/>
              <a:ext cx="2293" cy="1477"/>
              <a:chOff x="1735" y="4279"/>
              <a:chExt cx="2293" cy="1477"/>
            </a:xfrm>
          </p:grpSpPr>
          <p:sp>
            <p:nvSpPr>
              <p:cNvPr id="18" name="TextBox 13"/>
              <p:cNvSpPr txBox="1"/>
              <p:nvPr/>
            </p:nvSpPr>
            <p:spPr>
              <a:xfrm>
                <a:off x="1735" y="4279"/>
                <a:ext cx="1519" cy="348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 anchorCtr="0">
                <a:spAutoFit/>
              </a:bodyPr>
              <a:p>
                <a:pPr algn="l" eaLnBrk="1" hangingPunct="1">
                  <a:lnSpc>
                    <a:spcPct val="100000"/>
                  </a:lnSpc>
                </a:pPr>
                <a:r>
                  <a:rPr lang="zh-CN" altLang="en-US" sz="2000" dirty="0" smtClean="0">
                    <a:solidFill>
                      <a:srgbClr val="5D6C03"/>
                    </a:solidFill>
                    <a:latin typeface="思源黑体 CN Medium" panose="020B0500000000000000" charset="-122"/>
                    <a:ea typeface="思源黑体 CN Medium" panose="020B0500000000000000" charset="-122"/>
                    <a:sym typeface="+mn-ea"/>
                  </a:rPr>
                  <a:t>1. 泪小点</a:t>
                </a:r>
                <a:endParaRPr lang="zh-CN" altLang="en-US" sz="2000" dirty="0" smtClean="0">
                  <a:solidFill>
                    <a:srgbClr val="5D6C03"/>
                  </a:solidFill>
                  <a:latin typeface="思源黑体 CN Medium" panose="020B0500000000000000" charset="-122"/>
                  <a:ea typeface="思源黑体 CN Medium" panose="020B0500000000000000" charset="-122"/>
                  <a:sym typeface="+mn-ea"/>
                </a:endParaRPr>
              </a:p>
            </p:txBody>
          </p:sp>
          <p:sp>
            <p:nvSpPr>
              <p:cNvPr id="19" name="TextBox 13"/>
              <p:cNvSpPr txBox="1"/>
              <p:nvPr/>
            </p:nvSpPr>
            <p:spPr>
              <a:xfrm>
                <a:off x="1735" y="4627"/>
                <a:ext cx="2293" cy="1129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 anchorCtr="0">
                <a:spAutoFit/>
              </a:bodyPr>
              <a:p>
                <a:pPr>
                  <a:lnSpc>
                    <a:spcPct val="135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zh-CN" altLang="en-US" sz="1600" kern="1100" spc="150" dirty="0">
                    <a:solidFill>
                      <a:srgbClr val="5D6C03"/>
                    </a:solidFill>
                    <a:latin typeface="思源黑体 CN Normal" panose="020B0500000000000000" charset="-122"/>
                    <a:ea typeface="思源黑体 CN Normal" panose="020B0500000000000000" charset="-122"/>
                    <a:sym typeface="+mn-ea"/>
                  </a:rPr>
                  <a:t>是泪道的起始部，位于上下睑缘内眦端，贴附于眼球表面。</a:t>
                </a:r>
                <a:endParaRPr lang="zh-CN" altLang="en-US" sz="1600" kern="1100" spc="150" dirty="0">
                  <a:solidFill>
                    <a:srgbClr val="5D6C03"/>
                  </a:solidFill>
                  <a:latin typeface="思源黑体 CN Normal" panose="020B0500000000000000" charset="-122"/>
                  <a:ea typeface="思源黑体 CN Normal" panose="020B0500000000000000" charset="-122"/>
                  <a:sym typeface="+mn-ea"/>
                </a:endParaRPr>
              </a:p>
            </p:txBody>
          </p:sp>
        </p:grpSp>
        <p:grpSp>
          <p:nvGrpSpPr>
            <p:cNvPr id="27" name="组合 26"/>
            <p:cNvGrpSpPr/>
            <p:nvPr/>
          </p:nvGrpSpPr>
          <p:grpSpPr>
            <a:xfrm>
              <a:off x="4236" y="2275"/>
              <a:ext cx="2346" cy="2142"/>
              <a:chOff x="4840" y="2719"/>
              <a:chExt cx="2346" cy="2142"/>
            </a:xfrm>
          </p:grpSpPr>
          <p:sp>
            <p:nvSpPr>
              <p:cNvPr id="20" name="TextBox 13"/>
              <p:cNvSpPr txBox="1"/>
              <p:nvPr/>
            </p:nvSpPr>
            <p:spPr>
              <a:xfrm>
                <a:off x="4840" y="2719"/>
                <a:ext cx="1519" cy="348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 anchorCtr="0">
                <a:spAutoFit/>
              </a:bodyPr>
              <a:p>
                <a:pPr algn="l" eaLnBrk="1" hangingPunct="1">
                  <a:lnSpc>
                    <a:spcPct val="100000"/>
                  </a:lnSpc>
                </a:pPr>
                <a:r>
                  <a:rPr lang="zh-CN" altLang="en-US" sz="2000" dirty="0" smtClean="0">
                    <a:solidFill>
                      <a:srgbClr val="5D6C03"/>
                    </a:solidFill>
                    <a:latin typeface="思源黑体 CN Medium" panose="020B0500000000000000" charset="-122"/>
                    <a:ea typeface="思源黑体 CN Medium" panose="020B0500000000000000" charset="-122"/>
                    <a:sym typeface="+mn-ea"/>
                  </a:rPr>
                  <a:t>2. 泪小管</a:t>
                </a:r>
                <a:endParaRPr lang="zh-CN" altLang="en-US" sz="2000" dirty="0" smtClean="0">
                  <a:solidFill>
                    <a:srgbClr val="5D6C03"/>
                  </a:solidFill>
                  <a:latin typeface="思源黑体 CN Medium" panose="020B0500000000000000" charset="-122"/>
                  <a:ea typeface="思源黑体 CN Medium" panose="020B0500000000000000" charset="-122"/>
                  <a:sym typeface="+mn-ea"/>
                </a:endParaRPr>
              </a:p>
            </p:txBody>
          </p:sp>
          <p:sp>
            <p:nvSpPr>
              <p:cNvPr id="21" name="TextBox 13"/>
              <p:cNvSpPr txBox="1"/>
              <p:nvPr/>
            </p:nvSpPr>
            <p:spPr>
              <a:xfrm>
                <a:off x="4840" y="3067"/>
                <a:ext cx="2346" cy="1794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 anchorCtr="0">
                <a:noAutofit/>
              </a:bodyPr>
              <a:p>
                <a:pPr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zh-CN" altLang="en-US" sz="1600" kern="1100" spc="150" dirty="0">
                    <a:solidFill>
                      <a:srgbClr val="5D6C03"/>
                    </a:solidFill>
                    <a:latin typeface="思源黑体 CN Normal" panose="020B0500000000000000" charset="-122"/>
                    <a:ea typeface="思源黑体 CN Normal" panose="020B0500000000000000" charset="-122"/>
                    <a:sym typeface="+mn-ea"/>
                  </a:rPr>
                  <a:t>为连接泪小点与泪囊的小管。从泪小点开始后的1～2mm，泪小管与睑缘垂直，然后呈一直角转为水平位，长约8mm。</a:t>
                </a:r>
                <a:endParaRPr lang="zh-CN" altLang="en-US" sz="1600" kern="1100" spc="150" dirty="0">
                  <a:solidFill>
                    <a:srgbClr val="5D6C03"/>
                  </a:solidFill>
                  <a:latin typeface="思源黑体 CN Normal" panose="020B0500000000000000" charset="-122"/>
                  <a:ea typeface="思源黑体 CN Normal" panose="020B0500000000000000" charset="-122"/>
                  <a:sym typeface="+mn-ea"/>
                </a:endParaRPr>
              </a:p>
            </p:txBody>
          </p:sp>
        </p:grpSp>
        <p:grpSp>
          <p:nvGrpSpPr>
            <p:cNvPr id="28" name="组合 27"/>
            <p:cNvGrpSpPr/>
            <p:nvPr/>
          </p:nvGrpSpPr>
          <p:grpSpPr>
            <a:xfrm>
              <a:off x="8181" y="2275"/>
              <a:ext cx="2482" cy="1797"/>
              <a:chOff x="4801" y="2916"/>
              <a:chExt cx="2482" cy="1797"/>
            </a:xfrm>
          </p:grpSpPr>
          <p:sp>
            <p:nvSpPr>
              <p:cNvPr id="29" name="TextBox 13"/>
              <p:cNvSpPr txBox="1"/>
              <p:nvPr/>
            </p:nvSpPr>
            <p:spPr>
              <a:xfrm>
                <a:off x="4802" y="2916"/>
                <a:ext cx="1713" cy="348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 anchorCtr="0">
                <a:spAutoFit/>
              </a:bodyPr>
              <a:p>
                <a:pPr algn="l" eaLnBrk="1" hangingPunct="1">
                  <a:lnSpc>
                    <a:spcPct val="100000"/>
                  </a:lnSpc>
                </a:pPr>
                <a:r>
                  <a:rPr lang="zh-CN" altLang="en-US" sz="2000" dirty="0" smtClean="0">
                    <a:solidFill>
                      <a:srgbClr val="5D6C03"/>
                    </a:solidFill>
                    <a:latin typeface="思源黑体 CN Medium" panose="020B0500000000000000" charset="-122"/>
                    <a:ea typeface="思源黑体 CN Medium" panose="020B0500000000000000" charset="-122"/>
                    <a:sym typeface="+mn-ea"/>
                  </a:rPr>
                  <a:t>3. 泪囊</a:t>
                </a:r>
                <a:endParaRPr lang="zh-CN" altLang="en-US" sz="2000" dirty="0" smtClean="0">
                  <a:solidFill>
                    <a:srgbClr val="5D6C03"/>
                  </a:solidFill>
                  <a:latin typeface="思源黑体 CN Medium" panose="020B0500000000000000" charset="-122"/>
                  <a:ea typeface="思源黑体 CN Medium" panose="020B0500000000000000" charset="-122"/>
                  <a:sym typeface="+mn-ea"/>
                </a:endParaRPr>
              </a:p>
            </p:txBody>
          </p:sp>
          <p:sp>
            <p:nvSpPr>
              <p:cNvPr id="30" name="TextBox 13"/>
              <p:cNvSpPr txBox="1"/>
              <p:nvPr/>
            </p:nvSpPr>
            <p:spPr>
              <a:xfrm>
                <a:off x="4801" y="3264"/>
                <a:ext cx="2482" cy="1449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 anchorCtr="0">
                <a:noAutofit/>
              </a:bodyPr>
              <a:p>
                <a:pPr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zh-CN" altLang="en-US" sz="1600" kern="1100" spc="150" dirty="0">
                    <a:solidFill>
                      <a:srgbClr val="5D6C03"/>
                    </a:solidFill>
                    <a:latin typeface="思源黑体 CN Normal" panose="020B0500000000000000" charset="-122"/>
                    <a:ea typeface="思源黑体 CN Normal" panose="020B0500000000000000" charset="-122"/>
                    <a:sym typeface="+mn-ea"/>
                  </a:rPr>
                  <a:t>位于泪囊窝内。其上方为盲端，下方与鼻泪管相连接，长10～12mm，宽2～3mm。</a:t>
                </a:r>
                <a:endParaRPr lang="zh-CN" altLang="en-US" sz="1600" kern="1100" spc="150" dirty="0">
                  <a:solidFill>
                    <a:srgbClr val="5D6C03"/>
                  </a:solidFill>
                  <a:latin typeface="思源黑体 CN Normal" panose="020B0500000000000000" charset="-122"/>
                  <a:ea typeface="思源黑体 CN Normal" panose="020B0500000000000000" charset="-122"/>
                  <a:sym typeface="+mn-ea"/>
                </a:endParaRPr>
              </a:p>
            </p:txBody>
          </p:sp>
        </p:grpSp>
        <p:grpSp>
          <p:nvGrpSpPr>
            <p:cNvPr id="33" name="组合 32"/>
            <p:cNvGrpSpPr/>
            <p:nvPr/>
          </p:nvGrpSpPr>
          <p:grpSpPr>
            <a:xfrm>
              <a:off x="11304" y="3173"/>
              <a:ext cx="1986" cy="2944"/>
              <a:chOff x="5190" y="3313"/>
              <a:chExt cx="1986" cy="2944"/>
            </a:xfrm>
          </p:grpSpPr>
          <p:sp>
            <p:nvSpPr>
              <p:cNvPr id="34" name="TextBox 13"/>
              <p:cNvSpPr txBox="1"/>
              <p:nvPr/>
            </p:nvSpPr>
            <p:spPr>
              <a:xfrm>
                <a:off x="5190" y="3313"/>
                <a:ext cx="1519" cy="348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 anchorCtr="0">
                <a:spAutoFit/>
              </a:bodyPr>
              <a:p>
                <a:pPr algn="l" eaLnBrk="1" hangingPunct="1">
                  <a:lnSpc>
                    <a:spcPct val="100000"/>
                  </a:lnSpc>
                </a:pPr>
                <a:r>
                  <a:rPr lang="zh-CN" altLang="en-US" sz="2000" dirty="0" smtClean="0">
                    <a:solidFill>
                      <a:srgbClr val="5D6C03"/>
                    </a:solidFill>
                    <a:latin typeface="思源黑体 CN Medium" panose="020B0500000000000000" charset="-122"/>
                    <a:ea typeface="思源黑体 CN Medium" panose="020B0500000000000000" charset="-122"/>
                    <a:sym typeface="+mn-ea"/>
                  </a:rPr>
                  <a:t>4. 鼻泪管</a:t>
                </a:r>
                <a:endParaRPr lang="zh-CN" altLang="en-US" sz="2000" dirty="0" smtClean="0">
                  <a:solidFill>
                    <a:srgbClr val="5D6C03"/>
                  </a:solidFill>
                  <a:latin typeface="思源黑体 CN Medium" panose="020B0500000000000000" charset="-122"/>
                  <a:ea typeface="思源黑体 CN Medium" panose="020B0500000000000000" charset="-122"/>
                  <a:sym typeface="+mn-ea"/>
                </a:endParaRPr>
              </a:p>
            </p:txBody>
          </p:sp>
          <p:sp>
            <p:nvSpPr>
              <p:cNvPr id="35" name="TextBox 13"/>
              <p:cNvSpPr txBox="1"/>
              <p:nvPr/>
            </p:nvSpPr>
            <p:spPr>
              <a:xfrm>
                <a:off x="5190" y="3720"/>
                <a:ext cx="1986" cy="2537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 anchorCtr="0">
                <a:spAutoFit/>
              </a:bodyPr>
              <a:p>
                <a:pPr algn="just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zh-CN" altLang="en-US" sz="1600" kern="1100" spc="150" dirty="0">
                    <a:solidFill>
                      <a:srgbClr val="5D6C03"/>
                    </a:solidFill>
                    <a:latin typeface="思源黑体 CN Normal" panose="020B0500000000000000" charset="-122"/>
                    <a:ea typeface="思源黑体 CN Normal" panose="020B0500000000000000" charset="-122"/>
                    <a:sym typeface="+mn-ea"/>
                  </a:rPr>
                  <a:t>连接泪囊下端，开口于下鼻道。全长约18mm，鼻泪管下端的开口处有一半月形瓣膜，称Hasher瓣，有阀门作用。</a:t>
                </a:r>
                <a:endParaRPr lang="zh-CN" altLang="en-US" sz="1600" kern="1100" spc="150" dirty="0">
                  <a:solidFill>
                    <a:srgbClr val="5D6C03"/>
                  </a:solidFill>
                  <a:latin typeface="思源黑体 CN Normal" panose="020B0500000000000000" charset="-122"/>
                  <a:ea typeface="思源黑体 CN Normal" panose="020B0500000000000000" charset="-122"/>
                  <a:sym typeface="+mn-ea"/>
                </a:endParaRPr>
              </a:p>
            </p:txBody>
          </p:sp>
        </p:grpSp>
      </p:grpSp>
      <p:sp>
        <p:nvSpPr>
          <p:cNvPr id="22" name="文本框 21"/>
          <p:cNvSpPr txBox="1"/>
          <p:nvPr/>
        </p:nvSpPr>
        <p:spPr>
          <a:xfrm>
            <a:off x="1292860" y="787400"/>
            <a:ext cx="673481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>
                <a:latin typeface="Microsoft YaHei" panose="020B0503020204020204" charset="-122"/>
                <a:ea typeface="Microsoft YaHei" panose="020B0503020204020204" charset="-122"/>
                <a:cs typeface="Microsoft YaHei Bold" panose="020B0503020204020204" charset="-122"/>
              </a:rPr>
              <a:t>（二）泪道</a:t>
            </a:r>
            <a:endParaRPr lang="zh-CN" altLang="en-US" sz="2800">
              <a:latin typeface="Microsoft YaHei" panose="020B0503020204020204" charset="-122"/>
              <a:ea typeface="Microsoft YaHei" panose="020B0503020204020204" charset="-122"/>
              <a:cs typeface="Microsoft YaHei Bold" panose="020B0503020204020204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6468745" y="5178425"/>
            <a:ext cx="5108575" cy="10147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2000">
                <a:latin typeface="Microsoft YaHei Normal" charset="0"/>
                <a:cs typeface="Microsoft YaHei Normal" charset="0"/>
              </a:rPr>
              <a:t>泪道是泪液的排出通道，总长约为40mm。包括上下睑的泪点、泪小管、泪囊和鼻泪管。</a:t>
            </a:r>
            <a:endParaRPr lang="zh-CN" altLang="en-US" sz="2000">
              <a:latin typeface="Microsoft YaHei Normal" charset="0"/>
              <a:cs typeface="Microsoft YaHei Normal" charset="0"/>
            </a:endParaRPr>
          </a:p>
        </p:txBody>
      </p:sp>
    </p:spTree>
    <p:custDataLst>
      <p:tags r:id="rId1"/>
    </p:custDataLst>
  </p:cSld>
  <p:clrMapOvr>
    <a:masterClrMapping/>
  </p:clrMapOvr>
  <p:transition advTm="2000">
    <p:wedge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" name="组合 1"/>
          <p:cNvGrpSpPr/>
          <p:nvPr/>
        </p:nvGrpSpPr>
        <p:grpSpPr>
          <a:xfrm rot="0">
            <a:off x="6164580" y="608"/>
            <a:ext cx="5939618" cy="6857274"/>
            <a:chOff x="6328" y="349"/>
            <a:chExt cx="6701" cy="7736"/>
          </a:xfrm>
        </p:grpSpPr>
        <p:sp>
          <p:nvSpPr>
            <p:cNvPr id="6" name="矩形 5"/>
            <p:cNvSpPr/>
            <p:nvPr/>
          </p:nvSpPr>
          <p:spPr>
            <a:xfrm>
              <a:off x="6328" y="349"/>
              <a:ext cx="6701" cy="7736"/>
            </a:xfrm>
            <a:prstGeom prst="rect">
              <a:avLst/>
            </a:prstGeom>
            <a:solidFill>
              <a:srgbClr val="5D6C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350"/>
            </a:p>
          </p:txBody>
        </p:sp>
        <p:sp>
          <p:nvSpPr>
            <p:cNvPr id="7" name="矩形 6"/>
            <p:cNvSpPr/>
            <p:nvPr/>
          </p:nvSpPr>
          <p:spPr>
            <a:xfrm>
              <a:off x="6912" y="1118"/>
              <a:ext cx="5533" cy="6197"/>
            </a:xfrm>
            <a:prstGeom prst="rect">
              <a:avLst/>
            </a:prstGeom>
          </p:spPr>
          <p:txBody>
            <a:bodyPr wrap="square">
              <a:spAutoFit/>
            </a:bodyPr>
            <a:p>
              <a:pPr algn="just">
                <a:lnSpc>
                  <a:spcPct val="150000"/>
                </a:lnSpc>
              </a:pPr>
              <a:r>
                <a:rPr lang="zh-CN" altLang="en-US" dirty="0">
                  <a:solidFill>
                    <a:schemeClr val="bg1"/>
                  </a:solidFill>
                  <a:latin typeface="思源黑体 CN Medium" panose="020B0500000000000000" charset="-122"/>
                  <a:ea typeface="思源黑体 CN Medium" panose="020B0500000000000000" charset="-122"/>
                </a:rPr>
                <a:t>眼外肌（extra ocular muscles）是司眼球运动的横纹肌，每只眼有上、下、内、外四条直肌和上、下两条斜肌（图1-6）。4 条直肌和上斜肌均起自眶尖部视神经孔周围的总腱环，分别止于距角膜缘不同距离的前部巩膜上。除上斜肌受滑车神经支配、外直肌受外展神经支配外，其余4 条眼外肌均受动眼神经支配。各眼外肌相互配合与协调，共同完成正常眼位和眼球运动，以实现双眼单视功能。眼肌的功能障碍，</a:t>
              </a:r>
              <a:endParaRPr lang="zh-CN" altLang="en-US" dirty="0">
                <a:solidFill>
                  <a:schemeClr val="bg1"/>
                </a:solidFill>
                <a:latin typeface="思源黑体 CN Medium" panose="020B0500000000000000" charset="-122"/>
                <a:ea typeface="思源黑体 CN Medium" panose="020B0500000000000000" charset="-122"/>
              </a:endParaRPr>
            </a:p>
            <a:p>
              <a:pPr algn="just">
                <a:lnSpc>
                  <a:spcPct val="150000"/>
                </a:lnSpc>
              </a:pPr>
              <a:r>
                <a:rPr lang="zh-CN" altLang="en-US" dirty="0">
                  <a:solidFill>
                    <a:schemeClr val="bg1"/>
                  </a:solidFill>
                  <a:latin typeface="思源黑体 CN Medium" panose="020B0500000000000000" charset="-122"/>
                  <a:ea typeface="思源黑体 CN Medium" panose="020B0500000000000000" charset="-122"/>
                </a:rPr>
                <a:t>可导致斜视或复视。</a:t>
              </a:r>
              <a:endParaRPr lang="zh-CN" altLang="en-US" dirty="0">
                <a:solidFill>
                  <a:schemeClr val="bg1"/>
                </a:solidFill>
                <a:latin typeface="思源黑体 CN Medium" panose="020B0500000000000000" charset="-122"/>
                <a:ea typeface="思源黑体 CN Medium" panose="020B0500000000000000" charset="-122"/>
              </a:endParaRPr>
            </a:p>
            <a:p>
              <a:pPr algn="just">
                <a:lnSpc>
                  <a:spcPct val="150000"/>
                </a:lnSpc>
              </a:pPr>
              <a:r>
                <a:rPr lang="zh-CN" altLang="en-US" dirty="0">
                  <a:solidFill>
                    <a:schemeClr val="bg1"/>
                  </a:solidFill>
                  <a:latin typeface="思源黑体 CN Medium" panose="020B0500000000000000" charset="-122"/>
                  <a:ea typeface="思源黑体 CN Medium" panose="020B0500000000000000" charset="-122"/>
                  <a:sym typeface="+mn-ea"/>
                </a:rPr>
                <a:t>除外直肌受外展神经支配、上斜肌受滑车神经支配外，其余四肌皆受动眼神经支配。各肌的血液供应均由眼动脉的肌支供给。</a:t>
              </a:r>
              <a:endParaRPr lang="zh-CN" altLang="en-US" dirty="0">
                <a:solidFill>
                  <a:schemeClr val="bg1"/>
                </a:solidFill>
                <a:latin typeface="思源黑体 CN Medium" panose="020B0500000000000000" charset="-122"/>
                <a:ea typeface="思源黑体 CN Medium" panose="020B0500000000000000" charset="-122"/>
              </a:endParaRPr>
            </a:p>
          </p:txBody>
        </p:sp>
      </p:grpSp>
      <p:sp>
        <p:nvSpPr>
          <p:cNvPr id="22" name="文本框 21"/>
          <p:cNvSpPr txBox="1"/>
          <p:nvPr/>
        </p:nvSpPr>
        <p:spPr>
          <a:xfrm>
            <a:off x="704215" y="354965"/>
            <a:ext cx="673481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>
                <a:latin typeface="Microsoft YaHei" panose="020B0503020204020204" charset="-122"/>
                <a:ea typeface="Microsoft YaHei" panose="020B0503020204020204" charset="-122"/>
                <a:cs typeface="Microsoft YaHei Bold" panose="020B0503020204020204" charset="-122"/>
              </a:rPr>
              <a:t>四、眼外肌</a:t>
            </a:r>
            <a:endParaRPr lang="zh-CN" altLang="en-US" sz="2800">
              <a:latin typeface="Microsoft YaHei" panose="020B0503020204020204" charset="-122"/>
              <a:ea typeface="Microsoft YaHei" panose="020B0503020204020204" charset="-122"/>
              <a:cs typeface="Microsoft YaHei Bold" panose="020B0503020204020204" charset="-122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48995" y="1124585"/>
            <a:ext cx="4428000" cy="5360865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p:transition advTm="2000">
    <p:wedge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022169"/>
          <p:cNvSpPr/>
          <p:nvPr>
            <p:custDataLst>
              <p:tags r:id="rId1"/>
            </p:custDataLst>
          </p:nvPr>
        </p:nvSpPr>
        <p:spPr>
          <a:xfrm>
            <a:off x="918210" y="1172210"/>
            <a:ext cx="4579620" cy="645160"/>
          </a:xfrm>
          <a:prstGeom prst="roundRect">
            <a:avLst>
              <a:gd name="adj" fmla="val 0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l"/>
            <a:r>
              <a:rPr lang="zh-CN" altLang="en-US" sz="2800" b="1" dirty="0">
                <a:solidFill>
                  <a:srgbClr val="71C29C"/>
                </a:solidFill>
                <a:latin typeface="zihun219hao-mengquluoliti" panose="00000500000000000000" pitchFamily="2" charset="-122"/>
                <a:ea typeface="zihun219hao-mengquluoliti" panose="00000500000000000000" pitchFamily="2" charset="-122"/>
                <a:cs typeface="+mn-ea"/>
                <a:sym typeface="zihun219hao-mengquluoliti" panose="00000500000000000000" pitchFamily="2" charset="-122"/>
              </a:rPr>
              <a:t>五、眼眶</a:t>
            </a:r>
            <a:endParaRPr lang="zh-CN" altLang="en-US" sz="2800" b="1" dirty="0">
              <a:solidFill>
                <a:srgbClr val="71C29C"/>
              </a:solidFill>
              <a:latin typeface="zihun219hao-mengquluoliti" panose="00000500000000000000" pitchFamily="2" charset="-122"/>
              <a:ea typeface="zihun219hao-mengquluoliti" panose="00000500000000000000" pitchFamily="2" charset="-122"/>
              <a:cs typeface="+mn-ea"/>
              <a:sym typeface="zihun219hao-mengquluoliti" panose="00000500000000000000" pitchFamily="2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918210" y="2071370"/>
            <a:ext cx="6022340" cy="2399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zihun219hao-mengquluoliti" panose="00000500000000000000" pitchFamily="2" charset="-122"/>
                <a:ea typeface="zihun219hao-mengquluoliti" panose="00000500000000000000" pitchFamily="2" charset="-122"/>
                <a:cs typeface="+mn-ea"/>
                <a:sym typeface="zihun219hao-mengquluoliti" panose="00000500000000000000" pitchFamily="2" charset="-122"/>
              </a:rPr>
              <a:t>眼眶（orbit）为4 棱锥体形的骨窝，其开口向前，尖朝向后略偏内侧。成人眶深为40～50mm，容积为25～28mL。眼眶有四个壁：上壁、下壁、内侧壁和外侧壁。由于眼眶与鼻窦关系密切，鼻窦的炎症和肿瘤常累及到眼眶内。</a:t>
            </a:r>
            <a:endParaRPr sz="2000" dirty="0">
              <a:solidFill>
                <a:schemeClr val="tx1">
                  <a:lumMod val="75000"/>
                  <a:lumOff val="25000"/>
                </a:schemeClr>
              </a:solidFill>
              <a:latin typeface="zihun219hao-mengquluoliti" panose="00000500000000000000" pitchFamily="2" charset="-122"/>
              <a:ea typeface="zihun219hao-mengquluoliti" panose="00000500000000000000" pitchFamily="2" charset="-122"/>
              <a:cs typeface="+mn-ea"/>
              <a:sym typeface="zihun219hao-mengquluoliti" panose="00000500000000000000" pitchFamily="2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917575" y="4653280"/>
            <a:ext cx="10394315" cy="1476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zihun219hao-mengquluoliti" panose="00000500000000000000" pitchFamily="2" charset="-122"/>
                <a:ea typeface="zihun219hao-mengquluoliti" panose="00000500000000000000" pitchFamily="2" charset="-122"/>
                <a:cs typeface="+mn-ea"/>
                <a:sym typeface="zihun219hao-mengquluoliti" panose="00000500000000000000" pitchFamily="2" charset="-122"/>
              </a:rPr>
              <a:t>眼眶内容纳了眼球、眼外肌、泪腺、血管、神经和筋膜等，其间有脂肪填充，脂肪起软垫作用。眶内无淋巴管和淋巴结。眶外上角有泪腺窝、内上角有滑车窝，内侧壁前下方有泪囊窝。泪囊窝前缘为泪前脊，为泪囊手术的重要解剖标志。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zihun219hao-mengquluoliti" panose="00000500000000000000" pitchFamily="2" charset="-122"/>
              <a:ea typeface="zihun219hao-mengquluoliti" panose="00000500000000000000" pitchFamily="2" charset="-122"/>
              <a:cs typeface="+mn-ea"/>
              <a:sym typeface="zihun219hao-mengquluoliti" panose="00000500000000000000" pitchFamily="2" charset="-122"/>
            </a:endParaRPr>
          </a:p>
        </p:txBody>
      </p:sp>
      <p:pic>
        <p:nvPicPr>
          <p:cNvPr id="10" name="图片 9" descr="预览图_千图网_编号35906743"/>
          <p:cNvPicPr>
            <a:picLocks noChangeAspect="1"/>
          </p:cNvPicPr>
          <p:nvPr/>
        </p:nvPicPr>
        <p:blipFill>
          <a:blip r:embed="rId2"/>
          <a:srcRect l="1023" t="37060" r="49492" b="39806"/>
          <a:stretch>
            <a:fillRect/>
          </a:stretch>
        </p:blipFill>
        <p:spPr>
          <a:xfrm>
            <a:off x="7066915" y="1817370"/>
            <a:ext cx="4244975" cy="2653665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ransition advTm="2000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bldLvl="0" animBg="1"/>
      <p:bldP spid="27" grpId="0"/>
      <p:bldP spid="28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3" name="组合 2"/>
          <p:cNvGrpSpPr/>
          <p:nvPr/>
        </p:nvGrpSpPr>
        <p:grpSpPr>
          <a:xfrm>
            <a:off x="374559" y="867977"/>
            <a:ext cx="11504690" cy="5738609"/>
            <a:chOff x="553" y="895"/>
            <a:chExt cx="13112" cy="6540"/>
          </a:xfrm>
        </p:grpSpPr>
        <p:grpSp>
          <p:nvGrpSpPr>
            <p:cNvPr id="27" name="组合 26"/>
            <p:cNvGrpSpPr/>
            <p:nvPr/>
          </p:nvGrpSpPr>
          <p:grpSpPr>
            <a:xfrm>
              <a:off x="3302" y="2930"/>
              <a:ext cx="7798" cy="2843"/>
              <a:chOff x="3296" y="2930"/>
              <a:chExt cx="7798" cy="2843"/>
            </a:xfrm>
          </p:grpSpPr>
          <p:sp>
            <p:nvSpPr>
              <p:cNvPr id="5" name="íšļíde"/>
              <p:cNvSpPr/>
              <p:nvPr/>
            </p:nvSpPr>
            <p:spPr>
              <a:xfrm flipV="1">
                <a:off x="3296" y="4799"/>
                <a:ext cx="1950" cy="975"/>
              </a:xfrm>
              <a:custGeom>
                <a:avLst/>
                <a:gdLst>
                  <a:gd name="connsiteX0" fmla="*/ 0 w 7245350"/>
                  <a:gd name="connsiteY0" fmla="*/ 3622675 h 7245350"/>
                  <a:gd name="connsiteX1" fmla="*/ 3622675 w 7245350"/>
                  <a:gd name="connsiteY1" fmla="*/ 0 h 7245350"/>
                  <a:gd name="connsiteX2" fmla="*/ 7245350 w 7245350"/>
                  <a:gd name="connsiteY2" fmla="*/ 3622675 h 7245350"/>
                  <a:gd name="connsiteX3" fmla="*/ 3622675 w 7245350"/>
                  <a:gd name="connsiteY3" fmla="*/ 7245350 h 7245350"/>
                  <a:gd name="connsiteX4" fmla="*/ 0 w 7245350"/>
                  <a:gd name="connsiteY4" fmla="*/ 3622675 h 7245350"/>
                  <a:gd name="connsiteX0-1" fmla="*/ 3622675 w 7245350"/>
                  <a:gd name="connsiteY0-2" fmla="*/ 7245350 h 7336790"/>
                  <a:gd name="connsiteX1-3" fmla="*/ 0 w 7245350"/>
                  <a:gd name="connsiteY1-4" fmla="*/ 3622675 h 7336790"/>
                  <a:gd name="connsiteX2-5" fmla="*/ 3622675 w 7245350"/>
                  <a:gd name="connsiteY2-6" fmla="*/ 0 h 7336790"/>
                  <a:gd name="connsiteX3-7" fmla="*/ 7245350 w 7245350"/>
                  <a:gd name="connsiteY3-8" fmla="*/ 3622675 h 7336790"/>
                  <a:gd name="connsiteX4-9" fmla="*/ 3714115 w 7245350"/>
                  <a:gd name="connsiteY4-10" fmla="*/ 7336790 h 7336790"/>
                  <a:gd name="connsiteX0-11" fmla="*/ 3622675 w 7245350"/>
                  <a:gd name="connsiteY0-12" fmla="*/ 7245350 h 7245350"/>
                  <a:gd name="connsiteX1-13" fmla="*/ 0 w 7245350"/>
                  <a:gd name="connsiteY1-14" fmla="*/ 3622675 h 7245350"/>
                  <a:gd name="connsiteX2-15" fmla="*/ 3622675 w 7245350"/>
                  <a:gd name="connsiteY2-16" fmla="*/ 0 h 7245350"/>
                  <a:gd name="connsiteX3-17" fmla="*/ 7245350 w 7245350"/>
                  <a:gd name="connsiteY3-18" fmla="*/ 3622675 h 7245350"/>
                  <a:gd name="connsiteX0-19" fmla="*/ 0 w 7245350"/>
                  <a:gd name="connsiteY0-20" fmla="*/ 3622675 h 3622675"/>
                  <a:gd name="connsiteX1-21" fmla="*/ 3622675 w 7245350"/>
                  <a:gd name="connsiteY1-22" fmla="*/ 0 h 3622675"/>
                  <a:gd name="connsiteX2-23" fmla="*/ 7245350 w 7245350"/>
                  <a:gd name="connsiteY2-24" fmla="*/ 3622675 h 3622675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</a:cxnLst>
                <a:rect l="l" t="t" r="r" b="b"/>
                <a:pathLst>
                  <a:path w="7245350" h="3622675">
                    <a:moveTo>
                      <a:pt x="0" y="3622675"/>
                    </a:moveTo>
                    <a:cubicBezTo>
                      <a:pt x="0" y="1621927"/>
                      <a:pt x="1621927" y="0"/>
                      <a:pt x="3622675" y="0"/>
                    </a:cubicBezTo>
                    <a:cubicBezTo>
                      <a:pt x="5623423" y="0"/>
                      <a:pt x="7245350" y="1621927"/>
                      <a:pt x="7245350" y="3622675"/>
                    </a:cubicBezTo>
                  </a:path>
                </a:pathLst>
              </a:custGeom>
              <a:noFill/>
              <a:ln w="25400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68580" tIns="34290" rIns="68580" bIns="34290" rtlCol="0" anchor="ctr">
                <a:normAutofit/>
              </a:bodyPr>
              <a:lstStyle/>
              <a:p>
                <a:pPr algn="ctr"/>
                <a:endParaRPr lang="ru-RU" sz="1350"/>
              </a:p>
            </p:txBody>
          </p:sp>
          <p:sp>
            <p:nvSpPr>
              <p:cNvPr id="6" name="ï$ļiḍé"/>
              <p:cNvSpPr/>
              <p:nvPr/>
            </p:nvSpPr>
            <p:spPr>
              <a:xfrm>
                <a:off x="5246" y="2930"/>
                <a:ext cx="1950" cy="975"/>
              </a:xfrm>
              <a:custGeom>
                <a:avLst/>
                <a:gdLst>
                  <a:gd name="connsiteX0" fmla="*/ 0 w 7245350"/>
                  <a:gd name="connsiteY0" fmla="*/ 3622675 h 7245350"/>
                  <a:gd name="connsiteX1" fmla="*/ 3622675 w 7245350"/>
                  <a:gd name="connsiteY1" fmla="*/ 0 h 7245350"/>
                  <a:gd name="connsiteX2" fmla="*/ 7245350 w 7245350"/>
                  <a:gd name="connsiteY2" fmla="*/ 3622675 h 7245350"/>
                  <a:gd name="connsiteX3" fmla="*/ 3622675 w 7245350"/>
                  <a:gd name="connsiteY3" fmla="*/ 7245350 h 7245350"/>
                  <a:gd name="connsiteX4" fmla="*/ 0 w 7245350"/>
                  <a:gd name="connsiteY4" fmla="*/ 3622675 h 7245350"/>
                  <a:gd name="connsiteX0-1" fmla="*/ 3622675 w 7245350"/>
                  <a:gd name="connsiteY0-2" fmla="*/ 7245350 h 7336790"/>
                  <a:gd name="connsiteX1-3" fmla="*/ 0 w 7245350"/>
                  <a:gd name="connsiteY1-4" fmla="*/ 3622675 h 7336790"/>
                  <a:gd name="connsiteX2-5" fmla="*/ 3622675 w 7245350"/>
                  <a:gd name="connsiteY2-6" fmla="*/ 0 h 7336790"/>
                  <a:gd name="connsiteX3-7" fmla="*/ 7245350 w 7245350"/>
                  <a:gd name="connsiteY3-8" fmla="*/ 3622675 h 7336790"/>
                  <a:gd name="connsiteX4-9" fmla="*/ 3714115 w 7245350"/>
                  <a:gd name="connsiteY4-10" fmla="*/ 7336790 h 7336790"/>
                  <a:gd name="connsiteX0-11" fmla="*/ 3622675 w 7245350"/>
                  <a:gd name="connsiteY0-12" fmla="*/ 7245350 h 7245350"/>
                  <a:gd name="connsiteX1-13" fmla="*/ 0 w 7245350"/>
                  <a:gd name="connsiteY1-14" fmla="*/ 3622675 h 7245350"/>
                  <a:gd name="connsiteX2-15" fmla="*/ 3622675 w 7245350"/>
                  <a:gd name="connsiteY2-16" fmla="*/ 0 h 7245350"/>
                  <a:gd name="connsiteX3-17" fmla="*/ 7245350 w 7245350"/>
                  <a:gd name="connsiteY3-18" fmla="*/ 3622675 h 7245350"/>
                  <a:gd name="connsiteX0-19" fmla="*/ 0 w 7245350"/>
                  <a:gd name="connsiteY0-20" fmla="*/ 3622675 h 3622675"/>
                  <a:gd name="connsiteX1-21" fmla="*/ 3622675 w 7245350"/>
                  <a:gd name="connsiteY1-22" fmla="*/ 0 h 3622675"/>
                  <a:gd name="connsiteX2-23" fmla="*/ 7245350 w 7245350"/>
                  <a:gd name="connsiteY2-24" fmla="*/ 3622675 h 3622675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</a:cxnLst>
                <a:rect l="l" t="t" r="r" b="b"/>
                <a:pathLst>
                  <a:path w="7245350" h="3622675">
                    <a:moveTo>
                      <a:pt x="0" y="3622675"/>
                    </a:moveTo>
                    <a:cubicBezTo>
                      <a:pt x="0" y="1621927"/>
                      <a:pt x="1621927" y="0"/>
                      <a:pt x="3622675" y="0"/>
                    </a:cubicBezTo>
                    <a:cubicBezTo>
                      <a:pt x="5623423" y="0"/>
                      <a:pt x="7245350" y="1621927"/>
                      <a:pt x="7245350" y="3622675"/>
                    </a:cubicBezTo>
                  </a:path>
                </a:pathLst>
              </a:custGeom>
              <a:noFill/>
              <a:ln w="25400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68580" tIns="34290" rIns="68580" bIns="34290" rtlCol="0" anchor="ctr">
                <a:normAutofit/>
              </a:bodyPr>
              <a:lstStyle/>
              <a:p>
                <a:pPr algn="ctr"/>
                <a:endParaRPr lang="ru-RU" sz="1350"/>
              </a:p>
            </p:txBody>
          </p:sp>
          <p:sp>
            <p:nvSpPr>
              <p:cNvPr id="7" name="ïś1idé"/>
              <p:cNvSpPr/>
              <p:nvPr/>
            </p:nvSpPr>
            <p:spPr>
              <a:xfrm flipV="1">
                <a:off x="7196" y="4799"/>
                <a:ext cx="1950" cy="975"/>
              </a:xfrm>
              <a:custGeom>
                <a:avLst/>
                <a:gdLst>
                  <a:gd name="connsiteX0" fmla="*/ 0 w 7245350"/>
                  <a:gd name="connsiteY0" fmla="*/ 3622675 h 7245350"/>
                  <a:gd name="connsiteX1" fmla="*/ 3622675 w 7245350"/>
                  <a:gd name="connsiteY1" fmla="*/ 0 h 7245350"/>
                  <a:gd name="connsiteX2" fmla="*/ 7245350 w 7245350"/>
                  <a:gd name="connsiteY2" fmla="*/ 3622675 h 7245350"/>
                  <a:gd name="connsiteX3" fmla="*/ 3622675 w 7245350"/>
                  <a:gd name="connsiteY3" fmla="*/ 7245350 h 7245350"/>
                  <a:gd name="connsiteX4" fmla="*/ 0 w 7245350"/>
                  <a:gd name="connsiteY4" fmla="*/ 3622675 h 7245350"/>
                  <a:gd name="connsiteX0-1" fmla="*/ 3622675 w 7245350"/>
                  <a:gd name="connsiteY0-2" fmla="*/ 7245350 h 7336790"/>
                  <a:gd name="connsiteX1-3" fmla="*/ 0 w 7245350"/>
                  <a:gd name="connsiteY1-4" fmla="*/ 3622675 h 7336790"/>
                  <a:gd name="connsiteX2-5" fmla="*/ 3622675 w 7245350"/>
                  <a:gd name="connsiteY2-6" fmla="*/ 0 h 7336790"/>
                  <a:gd name="connsiteX3-7" fmla="*/ 7245350 w 7245350"/>
                  <a:gd name="connsiteY3-8" fmla="*/ 3622675 h 7336790"/>
                  <a:gd name="connsiteX4-9" fmla="*/ 3714115 w 7245350"/>
                  <a:gd name="connsiteY4-10" fmla="*/ 7336790 h 7336790"/>
                  <a:gd name="connsiteX0-11" fmla="*/ 3622675 w 7245350"/>
                  <a:gd name="connsiteY0-12" fmla="*/ 7245350 h 7245350"/>
                  <a:gd name="connsiteX1-13" fmla="*/ 0 w 7245350"/>
                  <a:gd name="connsiteY1-14" fmla="*/ 3622675 h 7245350"/>
                  <a:gd name="connsiteX2-15" fmla="*/ 3622675 w 7245350"/>
                  <a:gd name="connsiteY2-16" fmla="*/ 0 h 7245350"/>
                  <a:gd name="connsiteX3-17" fmla="*/ 7245350 w 7245350"/>
                  <a:gd name="connsiteY3-18" fmla="*/ 3622675 h 7245350"/>
                  <a:gd name="connsiteX0-19" fmla="*/ 0 w 7245350"/>
                  <a:gd name="connsiteY0-20" fmla="*/ 3622675 h 3622675"/>
                  <a:gd name="connsiteX1-21" fmla="*/ 3622675 w 7245350"/>
                  <a:gd name="connsiteY1-22" fmla="*/ 0 h 3622675"/>
                  <a:gd name="connsiteX2-23" fmla="*/ 7245350 w 7245350"/>
                  <a:gd name="connsiteY2-24" fmla="*/ 3622675 h 3622675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</a:cxnLst>
                <a:rect l="l" t="t" r="r" b="b"/>
                <a:pathLst>
                  <a:path w="7245350" h="3622675">
                    <a:moveTo>
                      <a:pt x="0" y="3622675"/>
                    </a:moveTo>
                    <a:cubicBezTo>
                      <a:pt x="0" y="1621927"/>
                      <a:pt x="1621927" y="0"/>
                      <a:pt x="3622675" y="0"/>
                    </a:cubicBezTo>
                    <a:cubicBezTo>
                      <a:pt x="5623423" y="0"/>
                      <a:pt x="7245350" y="1621927"/>
                      <a:pt x="7245350" y="3622675"/>
                    </a:cubicBezTo>
                  </a:path>
                </a:pathLst>
              </a:custGeom>
              <a:noFill/>
              <a:ln w="25400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68580" tIns="34290" rIns="68580" bIns="34290" rtlCol="0" anchor="ctr">
                <a:normAutofit/>
              </a:bodyPr>
              <a:lstStyle/>
              <a:p>
                <a:pPr algn="ctr"/>
                <a:endParaRPr lang="ru-RU" sz="1350"/>
              </a:p>
            </p:txBody>
          </p:sp>
          <p:sp>
            <p:nvSpPr>
              <p:cNvPr id="8" name="íS1íḓê"/>
              <p:cNvSpPr/>
              <p:nvPr/>
            </p:nvSpPr>
            <p:spPr>
              <a:xfrm>
                <a:off x="9144" y="2930"/>
                <a:ext cx="1950" cy="975"/>
              </a:xfrm>
              <a:custGeom>
                <a:avLst/>
                <a:gdLst>
                  <a:gd name="connsiteX0" fmla="*/ 0 w 7245350"/>
                  <a:gd name="connsiteY0" fmla="*/ 3622675 h 7245350"/>
                  <a:gd name="connsiteX1" fmla="*/ 3622675 w 7245350"/>
                  <a:gd name="connsiteY1" fmla="*/ 0 h 7245350"/>
                  <a:gd name="connsiteX2" fmla="*/ 7245350 w 7245350"/>
                  <a:gd name="connsiteY2" fmla="*/ 3622675 h 7245350"/>
                  <a:gd name="connsiteX3" fmla="*/ 3622675 w 7245350"/>
                  <a:gd name="connsiteY3" fmla="*/ 7245350 h 7245350"/>
                  <a:gd name="connsiteX4" fmla="*/ 0 w 7245350"/>
                  <a:gd name="connsiteY4" fmla="*/ 3622675 h 7245350"/>
                  <a:gd name="connsiteX0-1" fmla="*/ 3622675 w 7245350"/>
                  <a:gd name="connsiteY0-2" fmla="*/ 7245350 h 7336790"/>
                  <a:gd name="connsiteX1-3" fmla="*/ 0 w 7245350"/>
                  <a:gd name="connsiteY1-4" fmla="*/ 3622675 h 7336790"/>
                  <a:gd name="connsiteX2-5" fmla="*/ 3622675 w 7245350"/>
                  <a:gd name="connsiteY2-6" fmla="*/ 0 h 7336790"/>
                  <a:gd name="connsiteX3-7" fmla="*/ 7245350 w 7245350"/>
                  <a:gd name="connsiteY3-8" fmla="*/ 3622675 h 7336790"/>
                  <a:gd name="connsiteX4-9" fmla="*/ 3714115 w 7245350"/>
                  <a:gd name="connsiteY4-10" fmla="*/ 7336790 h 7336790"/>
                  <a:gd name="connsiteX0-11" fmla="*/ 3622675 w 7245350"/>
                  <a:gd name="connsiteY0-12" fmla="*/ 7245350 h 7245350"/>
                  <a:gd name="connsiteX1-13" fmla="*/ 0 w 7245350"/>
                  <a:gd name="connsiteY1-14" fmla="*/ 3622675 h 7245350"/>
                  <a:gd name="connsiteX2-15" fmla="*/ 3622675 w 7245350"/>
                  <a:gd name="connsiteY2-16" fmla="*/ 0 h 7245350"/>
                  <a:gd name="connsiteX3-17" fmla="*/ 7245350 w 7245350"/>
                  <a:gd name="connsiteY3-18" fmla="*/ 3622675 h 7245350"/>
                  <a:gd name="connsiteX0-19" fmla="*/ 0 w 7245350"/>
                  <a:gd name="connsiteY0-20" fmla="*/ 3622675 h 3622675"/>
                  <a:gd name="connsiteX1-21" fmla="*/ 3622675 w 7245350"/>
                  <a:gd name="connsiteY1-22" fmla="*/ 0 h 3622675"/>
                  <a:gd name="connsiteX2-23" fmla="*/ 7245350 w 7245350"/>
                  <a:gd name="connsiteY2-24" fmla="*/ 3622675 h 3622675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</a:cxnLst>
                <a:rect l="l" t="t" r="r" b="b"/>
                <a:pathLst>
                  <a:path w="7245350" h="3622675">
                    <a:moveTo>
                      <a:pt x="0" y="3622675"/>
                    </a:moveTo>
                    <a:cubicBezTo>
                      <a:pt x="0" y="1621927"/>
                      <a:pt x="1621927" y="0"/>
                      <a:pt x="3622675" y="0"/>
                    </a:cubicBezTo>
                    <a:cubicBezTo>
                      <a:pt x="5623423" y="0"/>
                      <a:pt x="7245350" y="1621927"/>
                      <a:pt x="7245350" y="3622675"/>
                    </a:cubicBezTo>
                  </a:path>
                </a:pathLst>
              </a:custGeom>
              <a:noFill/>
              <a:ln w="25400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68580" tIns="34290" rIns="68580" bIns="34290" rtlCol="0" anchor="ctr">
                <a:normAutofit/>
              </a:bodyPr>
              <a:lstStyle/>
              <a:p>
                <a:pPr algn="ctr"/>
                <a:endParaRPr lang="ru-RU" sz="1350"/>
              </a:p>
            </p:txBody>
          </p:sp>
          <p:cxnSp>
            <p:nvCxnSpPr>
              <p:cNvPr id="9" name="直接连接符 8"/>
              <p:cNvCxnSpPr/>
              <p:nvPr/>
            </p:nvCxnSpPr>
            <p:spPr>
              <a:xfrm flipV="1">
                <a:off x="5246" y="3905"/>
                <a:ext cx="0" cy="907"/>
              </a:xfrm>
              <a:prstGeom prst="line">
                <a:avLst/>
              </a:prstGeom>
              <a:ln w="254000"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直接连接符 9"/>
              <p:cNvCxnSpPr/>
              <p:nvPr/>
            </p:nvCxnSpPr>
            <p:spPr>
              <a:xfrm flipV="1">
                <a:off x="7196" y="3895"/>
                <a:ext cx="0" cy="907"/>
              </a:xfrm>
              <a:prstGeom prst="line">
                <a:avLst/>
              </a:prstGeom>
              <a:ln w="254000"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直接连接符 10"/>
              <p:cNvCxnSpPr/>
              <p:nvPr/>
            </p:nvCxnSpPr>
            <p:spPr>
              <a:xfrm flipV="1">
                <a:off x="9144" y="3905"/>
                <a:ext cx="0" cy="907"/>
              </a:xfrm>
              <a:prstGeom prst="line">
                <a:avLst/>
              </a:prstGeom>
              <a:ln w="254000"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6" name="组合 25"/>
            <p:cNvGrpSpPr/>
            <p:nvPr/>
          </p:nvGrpSpPr>
          <p:grpSpPr>
            <a:xfrm>
              <a:off x="9363" y="3133"/>
              <a:ext cx="1544" cy="1542"/>
              <a:chOff x="9363" y="3133"/>
              <a:chExt cx="1544" cy="1542"/>
            </a:xfrm>
          </p:grpSpPr>
          <p:sp>
            <p:nvSpPr>
              <p:cNvPr id="15" name="íšľîḍe"/>
              <p:cNvSpPr/>
              <p:nvPr/>
            </p:nvSpPr>
            <p:spPr>
              <a:xfrm>
                <a:off x="9363" y="3133"/>
                <a:ext cx="1544" cy="1543"/>
              </a:xfrm>
              <a:prstGeom prst="ellipse">
                <a:avLst/>
              </a:prstGeom>
              <a:solidFill>
                <a:srgbClr val="5D6C03"/>
              </a:solidFill>
              <a:ln w="2540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68580" tIns="34290" rIns="68580" bIns="34290" rtlCol="0" anchor="ctr">
                <a:normAutofit/>
              </a:bodyPr>
              <a:lstStyle/>
              <a:p>
                <a:pPr algn="ctr"/>
                <a:endParaRPr lang="ru-RU" sz="1350"/>
              </a:p>
            </p:txBody>
          </p:sp>
          <p:sp>
            <p:nvSpPr>
              <p:cNvPr id="16" name="îṩ1ïḋé"/>
              <p:cNvSpPr/>
              <p:nvPr/>
            </p:nvSpPr>
            <p:spPr bwMode="auto">
              <a:xfrm>
                <a:off x="9873" y="3653"/>
                <a:ext cx="524" cy="504"/>
              </a:xfrm>
              <a:custGeom>
                <a:avLst/>
                <a:gdLst>
                  <a:gd name="connsiteX0" fmla="*/ 195114 w 608814"/>
                  <a:gd name="connsiteY0" fmla="*/ 351627 h 585693"/>
                  <a:gd name="connsiteX1" fmla="*/ 258290 w 608814"/>
                  <a:gd name="connsiteY1" fmla="*/ 351627 h 585693"/>
                  <a:gd name="connsiteX2" fmla="*/ 282731 w 608814"/>
                  <a:gd name="connsiteY2" fmla="*/ 376018 h 585693"/>
                  <a:gd name="connsiteX3" fmla="*/ 282731 w 608814"/>
                  <a:gd name="connsiteY3" fmla="*/ 561210 h 585693"/>
                  <a:gd name="connsiteX4" fmla="*/ 258290 w 608814"/>
                  <a:gd name="connsiteY4" fmla="*/ 585693 h 585693"/>
                  <a:gd name="connsiteX5" fmla="*/ 195114 w 608814"/>
                  <a:gd name="connsiteY5" fmla="*/ 585693 h 585693"/>
                  <a:gd name="connsiteX6" fmla="*/ 170673 w 608814"/>
                  <a:gd name="connsiteY6" fmla="*/ 561210 h 585693"/>
                  <a:gd name="connsiteX7" fmla="*/ 170673 w 608814"/>
                  <a:gd name="connsiteY7" fmla="*/ 376018 h 585693"/>
                  <a:gd name="connsiteX8" fmla="*/ 195114 w 608814"/>
                  <a:gd name="connsiteY8" fmla="*/ 351627 h 585693"/>
                  <a:gd name="connsiteX9" fmla="*/ 358100 w 608814"/>
                  <a:gd name="connsiteY9" fmla="*/ 249872 h 585693"/>
                  <a:gd name="connsiteX10" fmla="*/ 421316 w 608814"/>
                  <a:gd name="connsiteY10" fmla="*/ 249872 h 585693"/>
                  <a:gd name="connsiteX11" fmla="*/ 445737 w 608814"/>
                  <a:gd name="connsiteY11" fmla="*/ 274267 h 585693"/>
                  <a:gd name="connsiteX12" fmla="*/ 445737 w 608814"/>
                  <a:gd name="connsiteY12" fmla="*/ 561206 h 585693"/>
                  <a:gd name="connsiteX13" fmla="*/ 421316 w 608814"/>
                  <a:gd name="connsiteY13" fmla="*/ 585693 h 585693"/>
                  <a:gd name="connsiteX14" fmla="*/ 358100 w 608814"/>
                  <a:gd name="connsiteY14" fmla="*/ 585693 h 585693"/>
                  <a:gd name="connsiteX15" fmla="*/ 333679 w 608814"/>
                  <a:gd name="connsiteY15" fmla="*/ 561206 h 585693"/>
                  <a:gd name="connsiteX16" fmla="*/ 333679 w 608814"/>
                  <a:gd name="connsiteY16" fmla="*/ 274267 h 585693"/>
                  <a:gd name="connsiteX17" fmla="*/ 358100 w 608814"/>
                  <a:gd name="connsiteY17" fmla="*/ 249872 h 585693"/>
                  <a:gd name="connsiteX18" fmla="*/ 140260 w 608814"/>
                  <a:gd name="connsiteY18" fmla="*/ 224680 h 585693"/>
                  <a:gd name="connsiteX19" fmla="*/ 191844 w 608814"/>
                  <a:gd name="connsiteY19" fmla="*/ 276122 h 585693"/>
                  <a:gd name="connsiteX20" fmla="*/ 140260 w 608814"/>
                  <a:gd name="connsiteY20" fmla="*/ 327564 h 585693"/>
                  <a:gd name="connsiteX21" fmla="*/ 88676 w 608814"/>
                  <a:gd name="connsiteY21" fmla="*/ 276122 h 585693"/>
                  <a:gd name="connsiteX22" fmla="*/ 140260 w 608814"/>
                  <a:gd name="connsiteY22" fmla="*/ 224680 h 585693"/>
                  <a:gd name="connsiteX23" fmla="*/ 521177 w 608814"/>
                  <a:gd name="connsiteY23" fmla="*/ 148117 h 585693"/>
                  <a:gd name="connsiteX24" fmla="*/ 584301 w 608814"/>
                  <a:gd name="connsiteY24" fmla="*/ 148117 h 585693"/>
                  <a:gd name="connsiteX25" fmla="*/ 608814 w 608814"/>
                  <a:gd name="connsiteY25" fmla="*/ 172601 h 585693"/>
                  <a:gd name="connsiteX26" fmla="*/ 608814 w 608814"/>
                  <a:gd name="connsiteY26" fmla="*/ 561209 h 585693"/>
                  <a:gd name="connsiteX27" fmla="*/ 584301 w 608814"/>
                  <a:gd name="connsiteY27" fmla="*/ 585693 h 585693"/>
                  <a:gd name="connsiteX28" fmla="*/ 521177 w 608814"/>
                  <a:gd name="connsiteY28" fmla="*/ 585693 h 585693"/>
                  <a:gd name="connsiteX29" fmla="*/ 496756 w 608814"/>
                  <a:gd name="connsiteY29" fmla="*/ 561209 h 585693"/>
                  <a:gd name="connsiteX30" fmla="*/ 496756 w 608814"/>
                  <a:gd name="connsiteY30" fmla="*/ 172601 h 585693"/>
                  <a:gd name="connsiteX31" fmla="*/ 521177 w 608814"/>
                  <a:gd name="connsiteY31" fmla="*/ 148117 h 585693"/>
                  <a:gd name="connsiteX32" fmla="*/ 116229 w 608814"/>
                  <a:gd name="connsiteY32" fmla="*/ 131322 h 585693"/>
                  <a:gd name="connsiteX33" fmla="*/ 164246 w 608814"/>
                  <a:gd name="connsiteY33" fmla="*/ 131322 h 585693"/>
                  <a:gd name="connsiteX34" fmla="*/ 184061 w 608814"/>
                  <a:gd name="connsiteY34" fmla="*/ 151113 h 585693"/>
                  <a:gd name="connsiteX35" fmla="*/ 184061 w 608814"/>
                  <a:gd name="connsiteY35" fmla="*/ 171457 h 585693"/>
                  <a:gd name="connsiteX36" fmla="*/ 208669 w 608814"/>
                  <a:gd name="connsiteY36" fmla="*/ 186094 h 585693"/>
                  <a:gd name="connsiteX37" fmla="*/ 226641 w 608814"/>
                  <a:gd name="connsiteY37" fmla="*/ 175692 h 585693"/>
                  <a:gd name="connsiteX38" fmla="*/ 253737 w 608814"/>
                  <a:gd name="connsiteY38" fmla="*/ 182964 h 585693"/>
                  <a:gd name="connsiteX39" fmla="*/ 277792 w 608814"/>
                  <a:gd name="connsiteY39" fmla="*/ 224572 h 585693"/>
                  <a:gd name="connsiteX40" fmla="*/ 279727 w 608814"/>
                  <a:gd name="connsiteY40" fmla="*/ 239577 h 585693"/>
                  <a:gd name="connsiteX41" fmla="*/ 270511 w 608814"/>
                  <a:gd name="connsiteY41" fmla="*/ 251544 h 585693"/>
                  <a:gd name="connsiteX42" fmla="*/ 252355 w 608814"/>
                  <a:gd name="connsiteY42" fmla="*/ 262038 h 585693"/>
                  <a:gd name="connsiteX43" fmla="*/ 253829 w 608814"/>
                  <a:gd name="connsiteY43" fmla="*/ 276122 h 585693"/>
                  <a:gd name="connsiteX44" fmla="*/ 252355 w 608814"/>
                  <a:gd name="connsiteY44" fmla="*/ 290206 h 585693"/>
                  <a:gd name="connsiteX45" fmla="*/ 270511 w 608814"/>
                  <a:gd name="connsiteY45" fmla="*/ 300700 h 585693"/>
                  <a:gd name="connsiteX46" fmla="*/ 278714 w 608814"/>
                  <a:gd name="connsiteY46" fmla="*/ 325094 h 585693"/>
                  <a:gd name="connsiteX47" fmla="*/ 258253 w 608814"/>
                  <a:gd name="connsiteY47" fmla="*/ 321136 h 585693"/>
                  <a:gd name="connsiteX48" fmla="*/ 195858 w 608814"/>
                  <a:gd name="connsiteY48" fmla="*/ 321136 h 585693"/>
                  <a:gd name="connsiteX49" fmla="*/ 212171 w 608814"/>
                  <a:gd name="connsiteY49" fmla="*/ 276122 h 585693"/>
                  <a:gd name="connsiteX50" fmla="*/ 140191 w 608814"/>
                  <a:gd name="connsiteY50" fmla="*/ 204320 h 585693"/>
                  <a:gd name="connsiteX51" fmla="*/ 68304 w 608814"/>
                  <a:gd name="connsiteY51" fmla="*/ 276122 h 585693"/>
                  <a:gd name="connsiteX52" fmla="*/ 140191 w 608814"/>
                  <a:gd name="connsiteY52" fmla="*/ 348016 h 585693"/>
                  <a:gd name="connsiteX53" fmla="*/ 148486 w 608814"/>
                  <a:gd name="connsiteY53" fmla="*/ 347095 h 585693"/>
                  <a:gd name="connsiteX54" fmla="*/ 140099 w 608814"/>
                  <a:gd name="connsiteY54" fmla="*/ 376000 h 585693"/>
                  <a:gd name="connsiteX55" fmla="*/ 140099 w 608814"/>
                  <a:gd name="connsiteY55" fmla="*/ 420922 h 585693"/>
                  <a:gd name="connsiteX56" fmla="*/ 116229 w 608814"/>
                  <a:gd name="connsiteY56" fmla="*/ 420922 h 585693"/>
                  <a:gd name="connsiteX57" fmla="*/ 96413 w 608814"/>
                  <a:gd name="connsiteY57" fmla="*/ 401131 h 585693"/>
                  <a:gd name="connsiteX58" fmla="*/ 96413 w 608814"/>
                  <a:gd name="connsiteY58" fmla="*/ 380787 h 585693"/>
                  <a:gd name="connsiteX59" fmla="*/ 71806 w 608814"/>
                  <a:gd name="connsiteY59" fmla="*/ 366150 h 585693"/>
                  <a:gd name="connsiteX60" fmla="*/ 53742 w 608814"/>
                  <a:gd name="connsiteY60" fmla="*/ 376552 h 585693"/>
                  <a:gd name="connsiteX61" fmla="*/ 38719 w 608814"/>
                  <a:gd name="connsiteY61" fmla="*/ 378577 h 585693"/>
                  <a:gd name="connsiteX62" fmla="*/ 26738 w 608814"/>
                  <a:gd name="connsiteY62" fmla="*/ 369372 h 585693"/>
                  <a:gd name="connsiteX63" fmla="*/ 2683 w 608814"/>
                  <a:gd name="connsiteY63" fmla="*/ 327764 h 585693"/>
                  <a:gd name="connsiteX64" fmla="*/ 9872 w 608814"/>
                  <a:gd name="connsiteY64" fmla="*/ 300700 h 585693"/>
                  <a:gd name="connsiteX65" fmla="*/ 28120 w 608814"/>
                  <a:gd name="connsiteY65" fmla="*/ 290206 h 585693"/>
                  <a:gd name="connsiteX66" fmla="*/ 26645 w 608814"/>
                  <a:gd name="connsiteY66" fmla="*/ 276122 h 585693"/>
                  <a:gd name="connsiteX67" fmla="*/ 28120 w 608814"/>
                  <a:gd name="connsiteY67" fmla="*/ 262038 h 585693"/>
                  <a:gd name="connsiteX68" fmla="*/ 9872 w 608814"/>
                  <a:gd name="connsiteY68" fmla="*/ 251544 h 585693"/>
                  <a:gd name="connsiteX69" fmla="*/ 2683 w 608814"/>
                  <a:gd name="connsiteY69" fmla="*/ 224572 h 585693"/>
                  <a:gd name="connsiteX70" fmla="*/ 26738 w 608814"/>
                  <a:gd name="connsiteY70" fmla="*/ 182964 h 585693"/>
                  <a:gd name="connsiteX71" fmla="*/ 38719 w 608814"/>
                  <a:gd name="connsiteY71" fmla="*/ 173759 h 585693"/>
                  <a:gd name="connsiteX72" fmla="*/ 53742 w 608814"/>
                  <a:gd name="connsiteY72" fmla="*/ 175692 h 585693"/>
                  <a:gd name="connsiteX73" fmla="*/ 71806 w 608814"/>
                  <a:gd name="connsiteY73" fmla="*/ 186094 h 585693"/>
                  <a:gd name="connsiteX74" fmla="*/ 96413 w 608814"/>
                  <a:gd name="connsiteY74" fmla="*/ 171457 h 585693"/>
                  <a:gd name="connsiteX75" fmla="*/ 96413 w 608814"/>
                  <a:gd name="connsiteY75" fmla="*/ 151113 h 585693"/>
                  <a:gd name="connsiteX76" fmla="*/ 116229 w 608814"/>
                  <a:gd name="connsiteY76" fmla="*/ 131322 h 585693"/>
                  <a:gd name="connsiteX77" fmla="*/ 445756 w 608814"/>
                  <a:gd name="connsiteY77" fmla="*/ 83476 h 585693"/>
                  <a:gd name="connsiteX78" fmla="*/ 414140 w 608814"/>
                  <a:gd name="connsiteY78" fmla="*/ 115044 h 585693"/>
                  <a:gd name="connsiteX79" fmla="*/ 445756 w 608814"/>
                  <a:gd name="connsiteY79" fmla="*/ 146520 h 585693"/>
                  <a:gd name="connsiteX80" fmla="*/ 477371 w 608814"/>
                  <a:gd name="connsiteY80" fmla="*/ 115044 h 585693"/>
                  <a:gd name="connsiteX81" fmla="*/ 445756 w 608814"/>
                  <a:gd name="connsiteY81" fmla="*/ 83476 h 585693"/>
                  <a:gd name="connsiteX82" fmla="*/ 426676 w 608814"/>
                  <a:gd name="connsiteY82" fmla="*/ 0 h 585693"/>
                  <a:gd name="connsiteX83" fmla="*/ 464835 w 608814"/>
                  <a:gd name="connsiteY83" fmla="*/ 0 h 585693"/>
                  <a:gd name="connsiteX84" fmla="*/ 480597 w 608814"/>
                  <a:gd name="connsiteY84" fmla="*/ 15738 h 585693"/>
                  <a:gd name="connsiteX85" fmla="*/ 480597 w 608814"/>
                  <a:gd name="connsiteY85" fmla="*/ 31936 h 585693"/>
                  <a:gd name="connsiteX86" fmla="*/ 500138 w 608814"/>
                  <a:gd name="connsiteY86" fmla="*/ 43533 h 585693"/>
                  <a:gd name="connsiteX87" fmla="*/ 514425 w 608814"/>
                  <a:gd name="connsiteY87" fmla="*/ 35249 h 585693"/>
                  <a:gd name="connsiteX88" fmla="*/ 535901 w 608814"/>
                  <a:gd name="connsiteY88" fmla="*/ 40956 h 585693"/>
                  <a:gd name="connsiteX89" fmla="*/ 554981 w 608814"/>
                  <a:gd name="connsiteY89" fmla="*/ 73996 h 585693"/>
                  <a:gd name="connsiteX90" fmla="*/ 556640 w 608814"/>
                  <a:gd name="connsiteY90" fmla="*/ 85961 h 585693"/>
                  <a:gd name="connsiteX91" fmla="*/ 549266 w 608814"/>
                  <a:gd name="connsiteY91" fmla="*/ 95440 h 585693"/>
                  <a:gd name="connsiteX92" fmla="*/ 534887 w 608814"/>
                  <a:gd name="connsiteY92" fmla="*/ 103815 h 585693"/>
                  <a:gd name="connsiteX93" fmla="*/ 535993 w 608814"/>
                  <a:gd name="connsiteY93" fmla="*/ 115044 h 585693"/>
                  <a:gd name="connsiteX94" fmla="*/ 535717 w 608814"/>
                  <a:gd name="connsiteY94" fmla="*/ 117621 h 585693"/>
                  <a:gd name="connsiteX95" fmla="*/ 521153 w 608814"/>
                  <a:gd name="connsiteY95" fmla="*/ 117621 h 585693"/>
                  <a:gd name="connsiteX96" fmla="*/ 466126 w 608814"/>
                  <a:gd name="connsiteY96" fmla="*/ 172565 h 585693"/>
                  <a:gd name="connsiteX97" fmla="*/ 466126 w 608814"/>
                  <a:gd name="connsiteY97" fmla="*/ 229719 h 585693"/>
                  <a:gd name="connsiteX98" fmla="*/ 466126 w 608814"/>
                  <a:gd name="connsiteY98" fmla="*/ 242604 h 585693"/>
                  <a:gd name="connsiteX99" fmla="*/ 453590 w 608814"/>
                  <a:gd name="connsiteY99" fmla="*/ 229995 h 585693"/>
                  <a:gd name="connsiteX100" fmla="*/ 421330 w 608814"/>
                  <a:gd name="connsiteY100" fmla="*/ 219319 h 585693"/>
                  <a:gd name="connsiteX101" fmla="*/ 411928 w 608814"/>
                  <a:gd name="connsiteY101" fmla="*/ 219319 h 585693"/>
                  <a:gd name="connsiteX102" fmla="*/ 410914 w 608814"/>
                  <a:gd name="connsiteY102" fmla="*/ 214257 h 585693"/>
                  <a:gd name="connsiteX103" fmla="*/ 410914 w 608814"/>
                  <a:gd name="connsiteY103" fmla="*/ 198059 h 585693"/>
                  <a:gd name="connsiteX104" fmla="*/ 391373 w 608814"/>
                  <a:gd name="connsiteY104" fmla="*/ 186463 h 585693"/>
                  <a:gd name="connsiteX105" fmla="*/ 377086 w 608814"/>
                  <a:gd name="connsiteY105" fmla="*/ 194746 h 585693"/>
                  <a:gd name="connsiteX106" fmla="*/ 365104 w 608814"/>
                  <a:gd name="connsiteY106" fmla="*/ 196310 h 585693"/>
                  <a:gd name="connsiteX107" fmla="*/ 355610 w 608814"/>
                  <a:gd name="connsiteY107" fmla="*/ 189040 h 585693"/>
                  <a:gd name="connsiteX108" fmla="*/ 336530 w 608814"/>
                  <a:gd name="connsiteY108" fmla="*/ 155999 h 585693"/>
                  <a:gd name="connsiteX109" fmla="*/ 342245 w 608814"/>
                  <a:gd name="connsiteY109" fmla="*/ 134463 h 585693"/>
                  <a:gd name="connsiteX110" fmla="*/ 356716 w 608814"/>
                  <a:gd name="connsiteY110" fmla="*/ 126180 h 585693"/>
                  <a:gd name="connsiteX111" fmla="*/ 355518 w 608814"/>
                  <a:gd name="connsiteY111" fmla="*/ 115044 h 585693"/>
                  <a:gd name="connsiteX112" fmla="*/ 356716 w 608814"/>
                  <a:gd name="connsiteY112" fmla="*/ 103815 h 585693"/>
                  <a:gd name="connsiteX113" fmla="*/ 342245 w 608814"/>
                  <a:gd name="connsiteY113" fmla="*/ 95440 h 585693"/>
                  <a:gd name="connsiteX114" fmla="*/ 336530 w 608814"/>
                  <a:gd name="connsiteY114" fmla="*/ 73996 h 585693"/>
                  <a:gd name="connsiteX115" fmla="*/ 355610 w 608814"/>
                  <a:gd name="connsiteY115" fmla="*/ 40956 h 585693"/>
                  <a:gd name="connsiteX116" fmla="*/ 365104 w 608814"/>
                  <a:gd name="connsiteY116" fmla="*/ 33685 h 585693"/>
                  <a:gd name="connsiteX117" fmla="*/ 377086 w 608814"/>
                  <a:gd name="connsiteY117" fmla="*/ 35249 h 585693"/>
                  <a:gd name="connsiteX118" fmla="*/ 391373 w 608814"/>
                  <a:gd name="connsiteY118" fmla="*/ 43533 h 585693"/>
                  <a:gd name="connsiteX119" fmla="*/ 410914 w 608814"/>
                  <a:gd name="connsiteY119" fmla="*/ 31936 h 585693"/>
                  <a:gd name="connsiteX120" fmla="*/ 410914 w 608814"/>
                  <a:gd name="connsiteY120" fmla="*/ 15738 h 585693"/>
                  <a:gd name="connsiteX121" fmla="*/ 426676 w 608814"/>
                  <a:gd name="connsiteY121" fmla="*/ 0 h 5856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</a:cxnLst>
                <a:rect l="l" t="t" r="r" b="b"/>
                <a:pathLst>
                  <a:path w="608814" h="585693">
                    <a:moveTo>
                      <a:pt x="195114" y="351627"/>
                    </a:moveTo>
                    <a:lnTo>
                      <a:pt x="258290" y="351627"/>
                    </a:lnTo>
                    <a:cubicBezTo>
                      <a:pt x="271848" y="351627"/>
                      <a:pt x="282731" y="362580"/>
                      <a:pt x="282731" y="376018"/>
                    </a:cubicBezTo>
                    <a:lnTo>
                      <a:pt x="282731" y="561210"/>
                    </a:lnTo>
                    <a:cubicBezTo>
                      <a:pt x="282731" y="574740"/>
                      <a:pt x="271848" y="585693"/>
                      <a:pt x="258290" y="585693"/>
                    </a:cubicBezTo>
                    <a:lnTo>
                      <a:pt x="195114" y="585693"/>
                    </a:lnTo>
                    <a:cubicBezTo>
                      <a:pt x="181556" y="585693"/>
                      <a:pt x="170673" y="574740"/>
                      <a:pt x="170673" y="561210"/>
                    </a:cubicBezTo>
                    <a:lnTo>
                      <a:pt x="170673" y="376018"/>
                    </a:lnTo>
                    <a:cubicBezTo>
                      <a:pt x="170673" y="362580"/>
                      <a:pt x="181556" y="351627"/>
                      <a:pt x="195114" y="351627"/>
                    </a:cubicBezTo>
                    <a:close/>
                    <a:moveTo>
                      <a:pt x="358100" y="249872"/>
                    </a:moveTo>
                    <a:lnTo>
                      <a:pt x="421316" y="249872"/>
                    </a:lnTo>
                    <a:cubicBezTo>
                      <a:pt x="434771" y="249872"/>
                      <a:pt x="445737" y="260735"/>
                      <a:pt x="445737" y="274267"/>
                    </a:cubicBezTo>
                    <a:lnTo>
                      <a:pt x="445737" y="561206"/>
                    </a:lnTo>
                    <a:cubicBezTo>
                      <a:pt x="445737" y="574738"/>
                      <a:pt x="434771" y="585693"/>
                      <a:pt x="421316" y="585693"/>
                    </a:cubicBezTo>
                    <a:lnTo>
                      <a:pt x="358100" y="585693"/>
                    </a:lnTo>
                    <a:cubicBezTo>
                      <a:pt x="344645" y="585693"/>
                      <a:pt x="333679" y="574738"/>
                      <a:pt x="333679" y="561206"/>
                    </a:cubicBezTo>
                    <a:lnTo>
                      <a:pt x="333679" y="274267"/>
                    </a:lnTo>
                    <a:cubicBezTo>
                      <a:pt x="333679" y="260735"/>
                      <a:pt x="344645" y="249872"/>
                      <a:pt x="358100" y="249872"/>
                    </a:cubicBezTo>
                    <a:close/>
                    <a:moveTo>
                      <a:pt x="140260" y="224680"/>
                    </a:moveTo>
                    <a:cubicBezTo>
                      <a:pt x="168749" y="224680"/>
                      <a:pt x="191844" y="247711"/>
                      <a:pt x="191844" y="276122"/>
                    </a:cubicBezTo>
                    <a:cubicBezTo>
                      <a:pt x="191844" y="304533"/>
                      <a:pt x="168749" y="327564"/>
                      <a:pt x="140260" y="327564"/>
                    </a:cubicBezTo>
                    <a:cubicBezTo>
                      <a:pt x="111771" y="327564"/>
                      <a:pt x="88676" y="304533"/>
                      <a:pt x="88676" y="276122"/>
                    </a:cubicBezTo>
                    <a:cubicBezTo>
                      <a:pt x="88676" y="247711"/>
                      <a:pt x="111771" y="224680"/>
                      <a:pt x="140260" y="224680"/>
                    </a:cubicBezTo>
                    <a:close/>
                    <a:moveTo>
                      <a:pt x="521177" y="148117"/>
                    </a:moveTo>
                    <a:lnTo>
                      <a:pt x="584301" y="148117"/>
                    </a:lnTo>
                    <a:cubicBezTo>
                      <a:pt x="597848" y="148117"/>
                      <a:pt x="608814" y="159070"/>
                      <a:pt x="608814" y="172601"/>
                    </a:cubicBezTo>
                    <a:lnTo>
                      <a:pt x="608814" y="561209"/>
                    </a:lnTo>
                    <a:cubicBezTo>
                      <a:pt x="608814" y="574740"/>
                      <a:pt x="597848" y="585693"/>
                      <a:pt x="584301" y="585693"/>
                    </a:cubicBezTo>
                    <a:lnTo>
                      <a:pt x="521177" y="585693"/>
                    </a:lnTo>
                    <a:cubicBezTo>
                      <a:pt x="507722" y="585693"/>
                      <a:pt x="496756" y="574740"/>
                      <a:pt x="496756" y="561209"/>
                    </a:cubicBezTo>
                    <a:lnTo>
                      <a:pt x="496756" y="172601"/>
                    </a:lnTo>
                    <a:cubicBezTo>
                      <a:pt x="496756" y="159070"/>
                      <a:pt x="507722" y="148117"/>
                      <a:pt x="521177" y="148117"/>
                    </a:cubicBezTo>
                    <a:close/>
                    <a:moveTo>
                      <a:pt x="116229" y="131322"/>
                    </a:moveTo>
                    <a:lnTo>
                      <a:pt x="164246" y="131322"/>
                    </a:lnTo>
                    <a:cubicBezTo>
                      <a:pt x="175214" y="131322"/>
                      <a:pt x="184061" y="140159"/>
                      <a:pt x="184061" y="151113"/>
                    </a:cubicBezTo>
                    <a:lnTo>
                      <a:pt x="184061" y="171457"/>
                    </a:lnTo>
                    <a:cubicBezTo>
                      <a:pt x="193001" y="175231"/>
                      <a:pt x="201019" y="180386"/>
                      <a:pt x="208669" y="186094"/>
                    </a:cubicBezTo>
                    <a:lnTo>
                      <a:pt x="226641" y="175692"/>
                    </a:lnTo>
                    <a:cubicBezTo>
                      <a:pt x="236134" y="170261"/>
                      <a:pt x="248300" y="173482"/>
                      <a:pt x="253737" y="182964"/>
                    </a:cubicBezTo>
                    <a:lnTo>
                      <a:pt x="277792" y="224572"/>
                    </a:lnTo>
                    <a:cubicBezTo>
                      <a:pt x="280465" y="229083"/>
                      <a:pt x="281110" y="234514"/>
                      <a:pt x="279727" y="239577"/>
                    </a:cubicBezTo>
                    <a:cubicBezTo>
                      <a:pt x="278437" y="244640"/>
                      <a:pt x="275119" y="248966"/>
                      <a:pt x="270511" y="251544"/>
                    </a:cubicBezTo>
                    <a:lnTo>
                      <a:pt x="252355" y="262038"/>
                    </a:lnTo>
                    <a:cubicBezTo>
                      <a:pt x="253000" y="266733"/>
                      <a:pt x="253829" y="271335"/>
                      <a:pt x="253829" y="276122"/>
                    </a:cubicBezTo>
                    <a:cubicBezTo>
                      <a:pt x="253829" y="281001"/>
                      <a:pt x="253000" y="285604"/>
                      <a:pt x="252355" y="290206"/>
                    </a:cubicBezTo>
                    <a:lnTo>
                      <a:pt x="270511" y="300700"/>
                    </a:lnTo>
                    <a:cubicBezTo>
                      <a:pt x="279174" y="305671"/>
                      <a:pt x="282308" y="316165"/>
                      <a:pt x="278714" y="325094"/>
                    </a:cubicBezTo>
                    <a:cubicBezTo>
                      <a:pt x="272354" y="322609"/>
                      <a:pt x="265442" y="321136"/>
                      <a:pt x="258253" y="321136"/>
                    </a:cubicBezTo>
                    <a:lnTo>
                      <a:pt x="195858" y="321136"/>
                    </a:lnTo>
                    <a:cubicBezTo>
                      <a:pt x="205904" y="308709"/>
                      <a:pt x="212171" y="293244"/>
                      <a:pt x="212171" y="276122"/>
                    </a:cubicBezTo>
                    <a:cubicBezTo>
                      <a:pt x="212171" y="236539"/>
                      <a:pt x="179914" y="204320"/>
                      <a:pt x="140191" y="204320"/>
                    </a:cubicBezTo>
                    <a:cubicBezTo>
                      <a:pt x="100561" y="204320"/>
                      <a:pt x="68304" y="236539"/>
                      <a:pt x="68304" y="276122"/>
                    </a:cubicBezTo>
                    <a:cubicBezTo>
                      <a:pt x="68304" y="315797"/>
                      <a:pt x="100561" y="348016"/>
                      <a:pt x="140191" y="348016"/>
                    </a:cubicBezTo>
                    <a:cubicBezTo>
                      <a:pt x="143048" y="348016"/>
                      <a:pt x="145721" y="347463"/>
                      <a:pt x="148486" y="347095"/>
                    </a:cubicBezTo>
                    <a:cubicBezTo>
                      <a:pt x="143233" y="355564"/>
                      <a:pt x="140099" y="365414"/>
                      <a:pt x="140099" y="376000"/>
                    </a:cubicBezTo>
                    <a:lnTo>
                      <a:pt x="140099" y="420922"/>
                    </a:lnTo>
                    <a:lnTo>
                      <a:pt x="116229" y="420922"/>
                    </a:lnTo>
                    <a:cubicBezTo>
                      <a:pt x="105261" y="420922"/>
                      <a:pt x="96413" y="412085"/>
                      <a:pt x="96413" y="401131"/>
                    </a:cubicBezTo>
                    <a:lnTo>
                      <a:pt x="96413" y="380787"/>
                    </a:lnTo>
                    <a:cubicBezTo>
                      <a:pt x="87474" y="377013"/>
                      <a:pt x="79455" y="371950"/>
                      <a:pt x="71806" y="366150"/>
                    </a:cubicBezTo>
                    <a:lnTo>
                      <a:pt x="53742" y="376552"/>
                    </a:lnTo>
                    <a:cubicBezTo>
                      <a:pt x="49226" y="379222"/>
                      <a:pt x="43788" y="379866"/>
                      <a:pt x="38719" y="378577"/>
                    </a:cubicBezTo>
                    <a:cubicBezTo>
                      <a:pt x="33650" y="377197"/>
                      <a:pt x="29318" y="373883"/>
                      <a:pt x="26738" y="369372"/>
                    </a:cubicBezTo>
                    <a:lnTo>
                      <a:pt x="2683" y="327764"/>
                    </a:lnTo>
                    <a:cubicBezTo>
                      <a:pt x="-2847" y="318282"/>
                      <a:pt x="471" y="306131"/>
                      <a:pt x="9872" y="300700"/>
                    </a:cubicBezTo>
                    <a:lnTo>
                      <a:pt x="28120" y="290206"/>
                    </a:lnTo>
                    <a:cubicBezTo>
                      <a:pt x="27475" y="285604"/>
                      <a:pt x="26645" y="281001"/>
                      <a:pt x="26645" y="276122"/>
                    </a:cubicBezTo>
                    <a:cubicBezTo>
                      <a:pt x="26645" y="271335"/>
                      <a:pt x="27475" y="266733"/>
                      <a:pt x="28120" y="262038"/>
                    </a:cubicBezTo>
                    <a:lnTo>
                      <a:pt x="9872" y="251544"/>
                    </a:lnTo>
                    <a:cubicBezTo>
                      <a:pt x="471" y="246113"/>
                      <a:pt x="-2847" y="233962"/>
                      <a:pt x="2683" y="224572"/>
                    </a:cubicBezTo>
                    <a:lnTo>
                      <a:pt x="26738" y="182964"/>
                    </a:lnTo>
                    <a:cubicBezTo>
                      <a:pt x="29318" y="178361"/>
                      <a:pt x="33650" y="175139"/>
                      <a:pt x="38719" y="173759"/>
                    </a:cubicBezTo>
                    <a:cubicBezTo>
                      <a:pt x="43788" y="172378"/>
                      <a:pt x="49226" y="173114"/>
                      <a:pt x="53742" y="175692"/>
                    </a:cubicBezTo>
                    <a:lnTo>
                      <a:pt x="71806" y="186094"/>
                    </a:lnTo>
                    <a:cubicBezTo>
                      <a:pt x="79455" y="180386"/>
                      <a:pt x="87474" y="175231"/>
                      <a:pt x="96413" y="171457"/>
                    </a:cubicBezTo>
                    <a:lnTo>
                      <a:pt x="96413" y="151113"/>
                    </a:lnTo>
                    <a:cubicBezTo>
                      <a:pt x="96413" y="140159"/>
                      <a:pt x="105261" y="131322"/>
                      <a:pt x="116229" y="131322"/>
                    </a:cubicBezTo>
                    <a:close/>
                    <a:moveTo>
                      <a:pt x="445756" y="83476"/>
                    </a:moveTo>
                    <a:cubicBezTo>
                      <a:pt x="428335" y="83476"/>
                      <a:pt x="414140" y="97557"/>
                      <a:pt x="414140" y="115044"/>
                    </a:cubicBezTo>
                    <a:cubicBezTo>
                      <a:pt x="414140" y="132438"/>
                      <a:pt x="428335" y="146520"/>
                      <a:pt x="445756" y="146520"/>
                    </a:cubicBezTo>
                    <a:cubicBezTo>
                      <a:pt x="463176" y="146520"/>
                      <a:pt x="477371" y="132438"/>
                      <a:pt x="477371" y="115044"/>
                    </a:cubicBezTo>
                    <a:cubicBezTo>
                      <a:pt x="477371" y="97557"/>
                      <a:pt x="463176" y="83476"/>
                      <a:pt x="445756" y="83476"/>
                    </a:cubicBezTo>
                    <a:close/>
                    <a:moveTo>
                      <a:pt x="426676" y="0"/>
                    </a:moveTo>
                    <a:lnTo>
                      <a:pt x="464835" y="0"/>
                    </a:lnTo>
                    <a:cubicBezTo>
                      <a:pt x="473500" y="0"/>
                      <a:pt x="480597" y="7087"/>
                      <a:pt x="480597" y="15738"/>
                    </a:cubicBezTo>
                    <a:lnTo>
                      <a:pt x="480597" y="31936"/>
                    </a:lnTo>
                    <a:cubicBezTo>
                      <a:pt x="487694" y="34881"/>
                      <a:pt x="494054" y="38931"/>
                      <a:pt x="500138" y="43533"/>
                    </a:cubicBezTo>
                    <a:lnTo>
                      <a:pt x="514425" y="35249"/>
                    </a:lnTo>
                    <a:cubicBezTo>
                      <a:pt x="521983" y="30924"/>
                      <a:pt x="531569" y="33501"/>
                      <a:pt x="535901" y="40956"/>
                    </a:cubicBezTo>
                    <a:lnTo>
                      <a:pt x="554981" y="73996"/>
                    </a:lnTo>
                    <a:cubicBezTo>
                      <a:pt x="557101" y="77585"/>
                      <a:pt x="557654" y="81911"/>
                      <a:pt x="556640" y="85961"/>
                    </a:cubicBezTo>
                    <a:cubicBezTo>
                      <a:pt x="555534" y="89918"/>
                      <a:pt x="552861" y="93415"/>
                      <a:pt x="549266" y="95440"/>
                    </a:cubicBezTo>
                    <a:lnTo>
                      <a:pt x="534887" y="103815"/>
                    </a:lnTo>
                    <a:cubicBezTo>
                      <a:pt x="535348" y="107497"/>
                      <a:pt x="535993" y="111178"/>
                      <a:pt x="535993" y="115044"/>
                    </a:cubicBezTo>
                    <a:cubicBezTo>
                      <a:pt x="535993" y="115872"/>
                      <a:pt x="535809" y="116700"/>
                      <a:pt x="535717" y="117621"/>
                    </a:cubicBezTo>
                    <a:lnTo>
                      <a:pt x="521153" y="117621"/>
                    </a:lnTo>
                    <a:cubicBezTo>
                      <a:pt x="490828" y="117621"/>
                      <a:pt x="466126" y="142286"/>
                      <a:pt x="466126" y="172565"/>
                    </a:cubicBezTo>
                    <a:lnTo>
                      <a:pt x="466126" y="229719"/>
                    </a:lnTo>
                    <a:lnTo>
                      <a:pt x="466126" y="242604"/>
                    </a:lnTo>
                    <a:cubicBezTo>
                      <a:pt x="462715" y="237726"/>
                      <a:pt x="458383" y="233493"/>
                      <a:pt x="453590" y="229995"/>
                    </a:cubicBezTo>
                    <a:cubicBezTo>
                      <a:pt x="444465" y="223369"/>
                      <a:pt x="433404" y="219319"/>
                      <a:pt x="421330" y="219319"/>
                    </a:cubicBezTo>
                    <a:lnTo>
                      <a:pt x="411928" y="219319"/>
                    </a:lnTo>
                    <a:cubicBezTo>
                      <a:pt x="411375" y="217755"/>
                      <a:pt x="410914" y="216098"/>
                      <a:pt x="410914" y="214257"/>
                    </a:cubicBezTo>
                    <a:lnTo>
                      <a:pt x="410914" y="198059"/>
                    </a:lnTo>
                    <a:cubicBezTo>
                      <a:pt x="403817" y="195114"/>
                      <a:pt x="397457" y="191064"/>
                      <a:pt x="391373" y="186463"/>
                    </a:cubicBezTo>
                    <a:lnTo>
                      <a:pt x="377086" y="194746"/>
                    </a:lnTo>
                    <a:cubicBezTo>
                      <a:pt x="373492" y="196863"/>
                      <a:pt x="369160" y="197415"/>
                      <a:pt x="365104" y="196310"/>
                    </a:cubicBezTo>
                    <a:cubicBezTo>
                      <a:pt x="361140" y="195206"/>
                      <a:pt x="357638" y="192629"/>
                      <a:pt x="355610" y="189040"/>
                    </a:cubicBezTo>
                    <a:lnTo>
                      <a:pt x="336530" y="155999"/>
                    </a:lnTo>
                    <a:cubicBezTo>
                      <a:pt x="332198" y="148452"/>
                      <a:pt x="334687" y="138881"/>
                      <a:pt x="342245" y="134463"/>
                    </a:cubicBezTo>
                    <a:lnTo>
                      <a:pt x="356716" y="126180"/>
                    </a:lnTo>
                    <a:cubicBezTo>
                      <a:pt x="356163" y="122498"/>
                      <a:pt x="355518" y="118817"/>
                      <a:pt x="355518" y="115044"/>
                    </a:cubicBezTo>
                    <a:cubicBezTo>
                      <a:pt x="355518" y="111178"/>
                      <a:pt x="356163" y="107497"/>
                      <a:pt x="356716" y="103815"/>
                    </a:cubicBezTo>
                    <a:lnTo>
                      <a:pt x="342245" y="95440"/>
                    </a:lnTo>
                    <a:cubicBezTo>
                      <a:pt x="334687" y="91115"/>
                      <a:pt x="332198" y="81543"/>
                      <a:pt x="336530" y="73996"/>
                    </a:cubicBezTo>
                    <a:lnTo>
                      <a:pt x="355610" y="40956"/>
                    </a:lnTo>
                    <a:cubicBezTo>
                      <a:pt x="357638" y="37366"/>
                      <a:pt x="361140" y="34789"/>
                      <a:pt x="365104" y="33685"/>
                    </a:cubicBezTo>
                    <a:cubicBezTo>
                      <a:pt x="369160" y="32580"/>
                      <a:pt x="373492" y="33133"/>
                      <a:pt x="377086" y="35249"/>
                    </a:cubicBezTo>
                    <a:lnTo>
                      <a:pt x="391373" y="43533"/>
                    </a:lnTo>
                    <a:cubicBezTo>
                      <a:pt x="397457" y="38931"/>
                      <a:pt x="403817" y="34881"/>
                      <a:pt x="410914" y="31936"/>
                    </a:cubicBezTo>
                    <a:lnTo>
                      <a:pt x="410914" y="15738"/>
                    </a:lnTo>
                    <a:cubicBezTo>
                      <a:pt x="410914" y="7087"/>
                      <a:pt x="418011" y="0"/>
                      <a:pt x="426676" y="0"/>
                    </a:cubicBezTo>
                    <a:close/>
                  </a:path>
                </a:pathLst>
              </a:custGeom>
              <a:solidFill>
                <a:srgbClr val="F7F7F7"/>
              </a:solidFill>
              <a:ln>
                <a:noFill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</p:grpSp>
        <p:grpSp>
          <p:nvGrpSpPr>
            <p:cNvPr id="24" name="组合 23"/>
            <p:cNvGrpSpPr/>
            <p:nvPr/>
          </p:nvGrpSpPr>
          <p:grpSpPr>
            <a:xfrm>
              <a:off x="5448" y="3133"/>
              <a:ext cx="1544" cy="1542"/>
              <a:chOff x="5448" y="3133"/>
              <a:chExt cx="1544" cy="1542"/>
            </a:xfrm>
          </p:grpSpPr>
          <p:sp>
            <p:nvSpPr>
              <p:cNvPr id="13" name="ïš1íḋe"/>
              <p:cNvSpPr/>
              <p:nvPr/>
            </p:nvSpPr>
            <p:spPr>
              <a:xfrm>
                <a:off x="5448" y="3133"/>
                <a:ext cx="1544" cy="1543"/>
              </a:xfrm>
              <a:prstGeom prst="ellipse">
                <a:avLst/>
              </a:prstGeom>
              <a:solidFill>
                <a:srgbClr val="5D6C03"/>
              </a:solidFill>
              <a:ln w="2540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68580" tIns="34290" rIns="68580" bIns="34290" rtlCol="0" anchor="ctr">
                <a:normAutofit/>
              </a:bodyPr>
              <a:lstStyle/>
              <a:p>
                <a:pPr algn="ctr"/>
                <a:endParaRPr lang="ru-RU" sz="1350"/>
              </a:p>
            </p:txBody>
          </p:sp>
          <p:sp>
            <p:nvSpPr>
              <p:cNvPr id="17" name="íS1ïďè"/>
              <p:cNvSpPr/>
              <p:nvPr/>
            </p:nvSpPr>
            <p:spPr bwMode="auto">
              <a:xfrm>
                <a:off x="5961" y="3646"/>
                <a:ext cx="518" cy="517"/>
              </a:xfrm>
              <a:custGeom>
                <a:avLst/>
                <a:gdLst>
                  <a:gd name="connsiteX0" fmla="*/ 290910 w 605702"/>
                  <a:gd name="connsiteY0" fmla="*/ 156336 h 604568"/>
                  <a:gd name="connsiteX1" fmla="*/ 335849 w 605702"/>
                  <a:gd name="connsiteY1" fmla="*/ 164992 h 604568"/>
                  <a:gd name="connsiteX2" fmla="*/ 288310 w 605702"/>
                  <a:gd name="connsiteY2" fmla="*/ 212456 h 604568"/>
                  <a:gd name="connsiteX3" fmla="*/ 203632 w 605702"/>
                  <a:gd name="connsiteY3" fmla="*/ 244717 h 604568"/>
                  <a:gd name="connsiteX4" fmla="*/ 203632 w 605702"/>
                  <a:gd name="connsiteY4" fmla="*/ 401388 h 604568"/>
                  <a:gd name="connsiteX5" fmla="*/ 360547 w 605702"/>
                  <a:gd name="connsiteY5" fmla="*/ 401388 h 604568"/>
                  <a:gd name="connsiteX6" fmla="*/ 392859 w 605702"/>
                  <a:gd name="connsiteY6" fmla="*/ 316749 h 604568"/>
                  <a:gd name="connsiteX7" fmla="*/ 440397 w 605702"/>
                  <a:gd name="connsiteY7" fmla="*/ 269284 h 604568"/>
                  <a:gd name="connsiteX8" fmla="*/ 400287 w 605702"/>
                  <a:gd name="connsiteY8" fmla="*/ 441065 h 604568"/>
                  <a:gd name="connsiteX9" fmla="*/ 163892 w 605702"/>
                  <a:gd name="connsiteY9" fmla="*/ 441065 h 604568"/>
                  <a:gd name="connsiteX10" fmla="*/ 163892 w 605702"/>
                  <a:gd name="connsiteY10" fmla="*/ 205040 h 604568"/>
                  <a:gd name="connsiteX11" fmla="*/ 290910 w 605702"/>
                  <a:gd name="connsiteY11" fmla="*/ 156336 h 604568"/>
                  <a:gd name="connsiteX12" fmla="*/ 246542 w 605702"/>
                  <a:gd name="connsiteY12" fmla="*/ 43775 h 604568"/>
                  <a:gd name="connsiteX13" fmla="*/ 422196 w 605702"/>
                  <a:gd name="connsiteY13" fmla="*/ 78723 h 604568"/>
                  <a:gd name="connsiteX14" fmla="*/ 376794 w 605702"/>
                  <a:gd name="connsiteY14" fmla="*/ 124054 h 604568"/>
                  <a:gd name="connsiteX15" fmla="*/ 126109 w 605702"/>
                  <a:gd name="connsiteY15" fmla="*/ 167345 h 604568"/>
                  <a:gd name="connsiteX16" fmla="*/ 126109 w 605702"/>
                  <a:gd name="connsiteY16" fmla="*/ 478820 h 604568"/>
                  <a:gd name="connsiteX17" fmla="*/ 438073 w 605702"/>
                  <a:gd name="connsiteY17" fmla="*/ 478820 h 604568"/>
                  <a:gd name="connsiteX18" fmla="*/ 481432 w 605702"/>
                  <a:gd name="connsiteY18" fmla="*/ 228527 h 604568"/>
                  <a:gd name="connsiteX19" fmla="*/ 526741 w 605702"/>
                  <a:gd name="connsiteY19" fmla="*/ 183011 h 604568"/>
                  <a:gd name="connsiteX20" fmla="*/ 481432 w 605702"/>
                  <a:gd name="connsiteY20" fmla="*/ 522111 h 604568"/>
                  <a:gd name="connsiteX21" fmla="*/ 82657 w 605702"/>
                  <a:gd name="connsiteY21" fmla="*/ 522111 h 604568"/>
                  <a:gd name="connsiteX22" fmla="*/ 82657 w 605702"/>
                  <a:gd name="connsiteY22" fmla="*/ 123961 h 604568"/>
                  <a:gd name="connsiteX23" fmla="*/ 246542 w 605702"/>
                  <a:gd name="connsiteY23" fmla="*/ 43775 h 604568"/>
                  <a:gd name="connsiteX24" fmla="*/ 536061 w 605702"/>
                  <a:gd name="connsiteY24" fmla="*/ 0 h 604568"/>
                  <a:gd name="connsiteX25" fmla="*/ 544232 w 605702"/>
                  <a:gd name="connsiteY25" fmla="*/ 61368 h 604568"/>
                  <a:gd name="connsiteX26" fmla="*/ 605702 w 605702"/>
                  <a:gd name="connsiteY26" fmla="*/ 69526 h 604568"/>
                  <a:gd name="connsiteX27" fmla="*/ 524361 w 605702"/>
                  <a:gd name="connsiteY27" fmla="*/ 150732 h 604568"/>
                  <a:gd name="connsiteX28" fmla="*/ 498361 w 605702"/>
                  <a:gd name="connsiteY28" fmla="*/ 147302 h 604568"/>
                  <a:gd name="connsiteX29" fmla="*/ 337721 w 605702"/>
                  <a:gd name="connsiteY29" fmla="*/ 307767 h 604568"/>
                  <a:gd name="connsiteX30" fmla="*/ 339764 w 605702"/>
                  <a:gd name="connsiteY30" fmla="*/ 323063 h 604568"/>
                  <a:gd name="connsiteX31" fmla="*/ 282101 w 605702"/>
                  <a:gd name="connsiteY31" fmla="*/ 380630 h 604568"/>
                  <a:gd name="connsiteX32" fmla="*/ 224437 w 605702"/>
                  <a:gd name="connsiteY32" fmla="*/ 323063 h 604568"/>
                  <a:gd name="connsiteX33" fmla="*/ 282101 w 605702"/>
                  <a:gd name="connsiteY33" fmla="*/ 265495 h 604568"/>
                  <a:gd name="connsiteX34" fmla="*/ 297422 w 605702"/>
                  <a:gd name="connsiteY34" fmla="*/ 267535 h 604568"/>
                  <a:gd name="connsiteX35" fmla="*/ 458155 w 605702"/>
                  <a:gd name="connsiteY35" fmla="*/ 107162 h 604568"/>
                  <a:gd name="connsiteX36" fmla="*/ 454719 w 605702"/>
                  <a:gd name="connsiteY36" fmla="*/ 81206 h 6045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</a:cxnLst>
                <a:rect l="l" t="t" r="r" b="b"/>
                <a:pathLst>
                  <a:path w="605702" h="604568">
                    <a:moveTo>
                      <a:pt x="290910" y="156336"/>
                    </a:moveTo>
                    <a:cubicBezTo>
                      <a:pt x="306137" y="157147"/>
                      <a:pt x="321272" y="160032"/>
                      <a:pt x="335849" y="164992"/>
                    </a:cubicBezTo>
                    <a:lnTo>
                      <a:pt x="288310" y="212456"/>
                    </a:lnTo>
                    <a:cubicBezTo>
                      <a:pt x="257856" y="210695"/>
                      <a:pt x="226844" y="221449"/>
                      <a:pt x="203632" y="244717"/>
                    </a:cubicBezTo>
                    <a:cubicBezTo>
                      <a:pt x="160271" y="287918"/>
                      <a:pt x="160271" y="358187"/>
                      <a:pt x="203632" y="401388"/>
                    </a:cubicBezTo>
                    <a:cubicBezTo>
                      <a:pt x="246900" y="444680"/>
                      <a:pt x="317279" y="444680"/>
                      <a:pt x="360547" y="401388"/>
                    </a:cubicBezTo>
                    <a:cubicBezTo>
                      <a:pt x="383852" y="378211"/>
                      <a:pt x="394623" y="347156"/>
                      <a:pt x="392859" y="316749"/>
                    </a:cubicBezTo>
                    <a:lnTo>
                      <a:pt x="440397" y="269284"/>
                    </a:lnTo>
                    <a:cubicBezTo>
                      <a:pt x="460267" y="327595"/>
                      <a:pt x="446897" y="394620"/>
                      <a:pt x="400287" y="441065"/>
                    </a:cubicBezTo>
                    <a:cubicBezTo>
                      <a:pt x="335106" y="506236"/>
                      <a:pt x="229073" y="506236"/>
                      <a:pt x="163892" y="441065"/>
                    </a:cubicBezTo>
                    <a:cubicBezTo>
                      <a:pt x="98619" y="375987"/>
                      <a:pt x="98619" y="270118"/>
                      <a:pt x="163892" y="205040"/>
                    </a:cubicBezTo>
                    <a:cubicBezTo>
                      <a:pt x="198711" y="170137"/>
                      <a:pt x="245228" y="153902"/>
                      <a:pt x="290910" y="156336"/>
                    </a:cubicBezTo>
                    <a:close/>
                    <a:moveTo>
                      <a:pt x="246542" y="43775"/>
                    </a:moveTo>
                    <a:cubicBezTo>
                      <a:pt x="306463" y="36243"/>
                      <a:pt x="368345" y="47900"/>
                      <a:pt x="422196" y="78723"/>
                    </a:cubicBezTo>
                    <a:lnTo>
                      <a:pt x="376794" y="124054"/>
                    </a:lnTo>
                    <a:cubicBezTo>
                      <a:pt x="294811" y="85305"/>
                      <a:pt x="193980" y="99581"/>
                      <a:pt x="126109" y="167345"/>
                    </a:cubicBezTo>
                    <a:cubicBezTo>
                      <a:pt x="39948" y="253371"/>
                      <a:pt x="39948" y="392793"/>
                      <a:pt x="126109" y="478820"/>
                    </a:cubicBezTo>
                    <a:cubicBezTo>
                      <a:pt x="212271" y="564846"/>
                      <a:pt x="351912" y="564846"/>
                      <a:pt x="438073" y="478820"/>
                    </a:cubicBezTo>
                    <a:cubicBezTo>
                      <a:pt x="505944" y="411055"/>
                      <a:pt x="520428" y="310382"/>
                      <a:pt x="481432" y="228527"/>
                    </a:cubicBezTo>
                    <a:lnTo>
                      <a:pt x="526741" y="183011"/>
                    </a:lnTo>
                    <a:cubicBezTo>
                      <a:pt x="588484" y="290544"/>
                      <a:pt x="573350" y="430244"/>
                      <a:pt x="481432" y="522111"/>
                    </a:cubicBezTo>
                    <a:cubicBezTo>
                      <a:pt x="371316" y="632054"/>
                      <a:pt x="192866" y="632054"/>
                      <a:pt x="82657" y="522111"/>
                    </a:cubicBezTo>
                    <a:cubicBezTo>
                      <a:pt x="-27552" y="412168"/>
                      <a:pt x="-27552" y="233997"/>
                      <a:pt x="82657" y="123961"/>
                    </a:cubicBezTo>
                    <a:cubicBezTo>
                      <a:pt x="128662" y="78028"/>
                      <a:pt x="186622" y="51307"/>
                      <a:pt x="246542" y="43775"/>
                    </a:cubicBezTo>
                    <a:close/>
                    <a:moveTo>
                      <a:pt x="536061" y="0"/>
                    </a:moveTo>
                    <a:lnTo>
                      <a:pt x="544232" y="61368"/>
                    </a:lnTo>
                    <a:lnTo>
                      <a:pt x="605702" y="69526"/>
                    </a:lnTo>
                    <a:lnTo>
                      <a:pt x="524361" y="150732"/>
                    </a:lnTo>
                    <a:lnTo>
                      <a:pt x="498361" y="147302"/>
                    </a:lnTo>
                    <a:lnTo>
                      <a:pt x="337721" y="307767"/>
                    </a:lnTo>
                    <a:cubicBezTo>
                      <a:pt x="339021" y="312588"/>
                      <a:pt x="339764" y="317779"/>
                      <a:pt x="339764" y="323063"/>
                    </a:cubicBezTo>
                    <a:cubicBezTo>
                      <a:pt x="339764" y="354859"/>
                      <a:pt x="313950" y="380630"/>
                      <a:pt x="282101" y="380630"/>
                    </a:cubicBezTo>
                    <a:cubicBezTo>
                      <a:pt x="250251" y="380630"/>
                      <a:pt x="224437" y="354859"/>
                      <a:pt x="224437" y="323063"/>
                    </a:cubicBezTo>
                    <a:cubicBezTo>
                      <a:pt x="224437" y="291266"/>
                      <a:pt x="250251" y="265495"/>
                      <a:pt x="282101" y="265495"/>
                    </a:cubicBezTo>
                    <a:cubicBezTo>
                      <a:pt x="287393" y="265495"/>
                      <a:pt x="292500" y="266237"/>
                      <a:pt x="297422" y="267535"/>
                    </a:cubicBezTo>
                    <a:lnTo>
                      <a:pt x="458155" y="107162"/>
                    </a:lnTo>
                    <a:lnTo>
                      <a:pt x="454719" y="81206"/>
                    </a:lnTo>
                    <a:close/>
                  </a:path>
                </a:pathLst>
              </a:custGeom>
              <a:solidFill>
                <a:srgbClr val="F7F7F7"/>
              </a:solidFill>
              <a:ln>
                <a:noFill/>
              </a:ln>
            </p:spPr>
            <p:txBody>
              <a:bodyPr wrap="square" lIns="68580" tIns="34290" rIns="68580" bIns="34290">
                <a:normAutofit/>
              </a:bodyPr>
              <a:lstStyle/>
              <a:p>
                <a:endParaRPr lang="zh-CN" altLang="en-US" sz="1350"/>
              </a:p>
            </p:txBody>
          </p:sp>
        </p:grpSp>
        <p:grpSp>
          <p:nvGrpSpPr>
            <p:cNvPr id="25" name="组合 24"/>
            <p:cNvGrpSpPr/>
            <p:nvPr/>
          </p:nvGrpSpPr>
          <p:grpSpPr>
            <a:xfrm>
              <a:off x="7413" y="4042"/>
              <a:ext cx="1544" cy="1542"/>
              <a:chOff x="7413" y="4042"/>
              <a:chExt cx="1544" cy="1542"/>
            </a:xfrm>
          </p:grpSpPr>
          <p:sp>
            <p:nvSpPr>
              <p:cNvPr id="14" name="ïṣ1ídê"/>
              <p:cNvSpPr/>
              <p:nvPr/>
            </p:nvSpPr>
            <p:spPr>
              <a:xfrm>
                <a:off x="7413" y="4042"/>
                <a:ext cx="1544" cy="1543"/>
              </a:xfrm>
              <a:prstGeom prst="ellipse">
                <a:avLst/>
              </a:prstGeom>
              <a:solidFill>
                <a:srgbClr val="A7BC39"/>
              </a:solidFill>
              <a:ln w="2540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68580" tIns="34290" rIns="68580" bIns="34290" rtlCol="0" anchor="ctr">
                <a:normAutofit/>
              </a:bodyPr>
              <a:lstStyle/>
              <a:p>
                <a:pPr algn="ctr"/>
                <a:endParaRPr lang="ru-RU" sz="1350"/>
              </a:p>
            </p:txBody>
          </p:sp>
          <p:sp>
            <p:nvSpPr>
              <p:cNvPr id="18" name="îs1iḋé"/>
              <p:cNvSpPr/>
              <p:nvPr/>
            </p:nvSpPr>
            <p:spPr bwMode="auto">
              <a:xfrm>
                <a:off x="7902" y="4522"/>
                <a:ext cx="566" cy="582"/>
              </a:xfrm>
              <a:custGeom>
                <a:avLst/>
                <a:gdLst>
                  <a:gd name="T0" fmla="*/ 6023 w 6383"/>
                  <a:gd name="T1" fmla="*/ 2985 h 6575"/>
                  <a:gd name="T2" fmla="*/ 5921 w 6383"/>
                  <a:gd name="T3" fmla="*/ 1957 h 6575"/>
                  <a:gd name="T4" fmla="*/ 5304 w 6383"/>
                  <a:gd name="T5" fmla="*/ 1379 h 6575"/>
                  <a:gd name="T6" fmla="*/ 4619 w 6383"/>
                  <a:gd name="T7" fmla="*/ 608 h 6575"/>
                  <a:gd name="T8" fmla="*/ 3777 w 6383"/>
                  <a:gd name="T9" fmla="*/ 501 h 6575"/>
                  <a:gd name="T10" fmla="*/ 2768 w 6383"/>
                  <a:gd name="T11" fmla="*/ 280 h 6575"/>
                  <a:gd name="T12" fmla="*/ 2028 w 6383"/>
                  <a:gd name="T13" fmla="*/ 688 h 6575"/>
                  <a:gd name="T14" fmla="*/ 1083 w 6383"/>
                  <a:gd name="T15" fmla="*/ 1103 h 6575"/>
                  <a:gd name="T16" fmla="*/ 723 w 6383"/>
                  <a:gd name="T17" fmla="*/ 1868 h 6575"/>
                  <a:gd name="T18" fmla="*/ 201 w 6383"/>
                  <a:gd name="T19" fmla="*/ 2759 h 6575"/>
                  <a:gd name="T20" fmla="*/ 360 w 6383"/>
                  <a:gd name="T21" fmla="*/ 3591 h 6575"/>
                  <a:gd name="T22" fmla="*/ 461 w 6383"/>
                  <a:gd name="T23" fmla="*/ 4619 h 6575"/>
                  <a:gd name="T24" fmla="*/ 1079 w 6383"/>
                  <a:gd name="T25" fmla="*/ 5197 h 6575"/>
                  <a:gd name="T26" fmla="*/ 1764 w 6383"/>
                  <a:gd name="T27" fmla="*/ 5968 h 6575"/>
                  <a:gd name="T28" fmla="*/ 2604 w 6383"/>
                  <a:gd name="T29" fmla="*/ 6073 h 6575"/>
                  <a:gd name="T30" fmla="*/ 3613 w 6383"/>
                  <a:gd name="T31" fmla="*/ 6295 h 6575"/>
                  <a:gd name="T32" fmla="*/ 4353 w 6383"/>
                  <a:gd name="T33" fmla="*/ 5888 h 6575"/>
                  <a:gd name="T34" fmla="*/ 5299 w 6383"/>
                  <a:gd name="T35" fmla="*/ 5473 h 6575"/>
                  <a:gd name="T36" fmla="*/ 5659 w 6383"/>
                  <a:gd name="T37" fmla="*/ 4708 h 6575"/>
                  <a:gd name="T38" fmla="*/ 6180 w 6383"/>
                  <a:gd name="T39" fmla="*/ 3817 h 6575"/>
                  <a:gd name="T40" fmla="*/ 3877 w 6383"/>
                  <a:gd name="T41" fmla="*/ 4231 h 6575"/>
                  <a:gd name="T42" fmla="*/ 3381 w 6383"/>
                  <a:gd name="T43" fmla="*/ 4613 h 6575"/>
                  <a:gd name="T44" fmla="*/ 3287 w 6383"/>
                  <a:gd name="T45" fmla="*/ 4924 h 6575"/>
                  <a:gd name="T46" fmla="*/ 2960 w 6383"/>
                  <a:gd name="T47" fmla="*/ 4820 h 6575"/>
                  <a:gd name="T48" fmla="*/ 2844 w 6383"/>
                  <a:gd name="T49" fmla="*/ 4529 h 6575"/>
                  <a:gd name="T50" fmla="*/ 2356 w 6383"/>
                  <a:gd name="T51" fmla="*/ 4233 h 6575"/>
                  <a:gd name="T52" fmla="*/ 2560 w 6383"/>
                  <a:gd name="T53" fmla="*/ 3940 h 6575"/>
                  <a:gd name="T54" fmla="*/ 3307 w 6383"/>
                  <a:gd name="T55" fmla="*/ 4036 h 6575"/>
                  <a:gd name="T56" fmla="*/ 3193 w 6383"/>
                  <a:gd name="T57" fmla="*/ 3535 h 6575"/>
                  <a:gd name="T58" fmla="*/ 2365 w 6383"/>
                  <a:gd name="T59" fmla="*/ 2705 h 6575"/>
                  <a:gd name="T60" fmla="*/ 2991 w 6383"/>
                  <a:gd name="T61" fmla="*/ 1897 h 6575"/>
                  <a:gd name="T62" fmla="*/ 3105 w 6383"/>
                  <a:gd name="T63" fmla="*/ 1651 h 6575"/>
                  <a:gd name="T64" fmla="*/ 3401 w 6383"/>
                  <a:gd name="T65" fmla="*/ 1856 h 6575"/>
                  <a:gd name="T66" fmla="*/ 3865 w 6383"/>
                  <a:gd name="T67" fmla="*/ 2119 h 6575"/>
                  <a:gd name="T68" fmla="*/ 3847 w 6383"/>
                  <a:gd name="T69" fmla="*/ 2508 h 6575"/>
                  <a:gd name="T70" fmla="*/ 3208 w 6383"/>
                  <a:gd name="T71" fmla="*/ 2464 h 6575"/>
                  <a:gd name="T72" fmla="*/ 3025 w 6383"/>
                  <a:gd name="T73" fmla="*/ 2832 h 6575"/>
                  <a:gd name="T74" fmla="*/ 3647 w 6383"/>
                  <a:gd name="T75" fmla="*/ 3137 h 65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6383" h="6575">
                    <a:moveTo>
                      <a:pt x="6023" y="3591"/>
                    </a:moveTo>
                    <a:cubicBezTo>
                      <a:pt x="5895" y="3409"/>
                      <a:pt x="5895" y="3167"/>
                      <a:pt x="6023" y="2985"/>
                    </a:cubicBezTo>
                    <a:lnTo>
                      <a:pt x="6181" y="2759"/>
                    </a:lnTo>
                    <a:cubicBezTo>
                      <a:pt x="6383" y="2472"/>
                      <a:pt x="6253" y="2072"/>
                      <a:pt x="5921" y="1957"/>
                    </a:cubicBezTo>
                    <a:lnTo>
                      <a:pt x="5660" y="1868"/>
                    </a:lnTo>
                    <a:cubicBezTo>
                      <a:pt x="5451" y="1796"/>
                      <a:pt x="5308" y="1600"/>
                      <a:pt x="5304" y="1379"/>
                    </a:cubicBezTo>
                    <a:lnTo>
                      <a:pt x="5300" y="1103"/>
                    </a:lnTo>
                    <a:cubicBezTo>
                      <a:pt x="5295" y="752"/>
                      <a:pt x="4953" y="505"/>
                      <a:pt x="4619" y="608"/>
                    </a:cubicBezTo>
                    <a:lnTo>
                      <a:pt x="4353" y="688"/>
                    </a:lnTo>
                    <a:cubicBezTo>
                      <a:pt x="4141" y="753"/>
                      <a:pt x="3911" y="679"/>
                      <a:pt x="3777" y="501"/>
                    </a:cubicBezTo>
                    <a:lnTo>
                      <a:pt x="3611" y="280"/>
                    </a:lnTo>
                    <a:cubicBezTo>
                      <a:pt x="3400" y="0"/>
                      <a:pt x="2979" y="0"/>
                      <a:pt x="2768" y="280"/>
                    </a:cubicBezTo>
                    <a:lnTo>
                      <a:pt x="2604" y="501"/>
                    </a:lnTo>
                    <a:cubicBezTo>
                      <a:pt x="2471" y="679"/>
                      <a:pt x="2240" y="753"/>
                      <a:pt x="2028" y="688"/>
                    </a:cubicBezTo>
                    <a:lnTo>
                      <a:pt x="1764" y="608"/>
                    </a:lnTo>
                    <a:cubicBezTo>
                      <a:pt x="1429" y="505"/>
                      <a:pt x="1088" y="752"/>
                      <a:pt x="1083" y="1103"/>
                    </a:cubicBezTo>
                    <a:lnTo>
                      <a:pt x="1079" y="1379"/>
                    </a:lnTo>
                    <a:cubicBezTo>
                      <a:pt x="1075" y="1600"/>
                      <a:pt x="933" y="1796"/>
                      <a:pt x="723" y="1868"/>
                    </a:cubicBezTo>
                    <a:lnTo>
                      <a:pt x="461" y="1957"/>
                    </a:lnTo>
                    <a:cubicBezTo>
                      <a:pt x="129" y="2071"/>
                      <a:pt x="0" y="2471"/>
                      <a:pt x="201" y="2759"/>
                    </a:cubicBezTo>
                    <a:lnTo>
                      <a:pt x="360" y="2985"/>
                    </a:lnTo>
                    <a:cubicBezTo>
                      <a:pt x="488" y="3167"/>
                      <a:pt x="488" y="3409"/>
                      <a:pt x="360" y="3591"/>
                    </a:cubicBezTo>
                    <a:lnTo>
                      <a:pt x="201" y="3817"/>
                    </a:lnTo>
                    <a:cubicBezTo>
                      <a:pt x="0" y="4104"/>
                      <a:pt x="129" y="4504"/>
                      <a:pt x="461" y="4619"/>
                    </a:cubicBezTo>
                    <a:lnTo>
                      <a:pt x="723" y="4708"/>
                    </a:lnTo>
                    <a:cubicBezTo>
                      <a:pt x="932" y="4780"/>
                      <a:pt x="1075" y="4976"/>
                      <a:pt x="1079" y="5197"/>
                    </a:cubicBezTo>
                    <a:lnTo>
                      <a:pt x="1083" y="5473"/>
                    </a:lnTo>
                    <a:cubicBezTo>
                      <a:pt x="1088" y="5824"/>
                      <a:pt x="1429" y="6071"/>
                      <a:pt x="1764" y="5968"/>
                    </a:cubicBezTo>
                    <a:lnTo>
                      <a:pt x="2028" y="5887"/>
                    </a:lnTo>
                    <a:cubicBezTo>
                      <a:pt x="2240" y="5821"/>
                      <a:pt x="2471" y="5896"/>
                      <a:pt x="2604" y="6073"/>
                    </a:cubicBezTo>
                    <a:lnTo>
                      <a:pt x="2771" y="6295"/>
                    </a:lnTo>
                    <a:cubicBezTo>
                      <a:pt x="2981" y="6575"/>
                      <a:pt x="3403" y="6575"/>
                      <a:pt x="3613" y="6295"/>
                    </a:cubicBezTo>
                    <a:lnTo>
                      <a:pt x="3777" y="6075"/>
                    </a:lnTo>
                    <a:cubicBezTo>
                      <a:pt x="3911" y="5897"/>
                      <a:pt x="4141" y="5823"/>
                      <a:pt x="4353" y="5888"/>
                    </a:cubicBezTo>
                    <a:lnTo>
                      <a:pt x="4617" y="5968"/>
                    </a:lnTo>
                    <a:cubicBezTo>
                      <a:pt x="4952" y="6071"/>
                      <a:pt x="5293" y="5824"/>
                      <a:pt x="5299" y="5473"/>
                    </a:cubicBezTo>
                    <a:lnTo>
                      <a:pt x="5303" y="5197"/>
                    </a:lnTo>
                    <a:cubicBezTo>
                      <a:pt x="5307" y="4976"/>
                      <a:pt x="5448" y="4780"/>
                      <a:pt x="5659" y="4708"/>
                    </a:cubicBezTo>
                    <a:lnTo>
                      <a:pt x="5920" y="4619"/>
                    </a:lnTo>
                    <a:cubicBezTo>
                      <a:pt x="6252" y="4505"/>
                      <a:pt x="6381" y="4105"/>
                      <a:pt x="6180" y="3817"/>
                    </a:cubicBezTo>
                    <a:lnTo>
                      <a:pt x="6023" y="3591"/>
                    </a:lnTo>
                    <a:close/>
                    <a:moveTo>
                      <a:pt x="3877" y="4231"/>
                    </a:moveTo>
                    <a:cubicBezTo>
                      <a:pt x="3773" y="4357"/>
                      <a:pt x="3637" y="4443"/>
                      <a:pt x="3479" y="4487"/>
                    </a:cubicBezTo>
                    <a:cubicBezTo>
                      <a:pt x="3409" y="4505"/>
                      <a:pt x="3379" y="4541"/>
                      <a:pt x="3381" y="4613"/>
                    </a:cubicBezTo>
                    <a:cubicBezTo>
                      <a:pt x="3384" y="4684"/>
                      <a:pt x="3381" y="4755"/>
                      <a:pt x="3381" y="4825"/>
                    </a:cubicBezTo>
                    <a:cubicBezTo>
                      <a:pt x="3381" y="4888"/>
                      <a:pt x="3349" y="4923"/>
                      <a:pt x="3287" y="4924"/>
                    </a:cubicBezTo>
                    <a:cubicBezTo>
                      <a:pt x="3211" y="4925"/>
                      <a:pt x="3135" y="4925"/>
                      <a:pt x="3059" y="4924"/>
                    </a:cubicBezTo>
                    <a:cubicBezTo>
                      <a:pt x="2992" y="4923"/>
                      <a:pt x="2961" y="4885"/>
                      <a:pt x="2960" y="4820"/>
                    </a:cubicBezTo>
                    <a:cubicBezTo>
                      <a:pt x="2960" y="4768"/>
                      <a:pt x="2959" y="4717"/>
                      <a:pt x="2959" y="4665"/>
                    </a:cubicBezTo>
                    <a:cubicBezTo>
                      <a:pt x="2957" y="4552"/>
                      <a:pt x="2953" y="4547"/>
                      <a:pt x="2844" y="4529"/>
                    </a:cubicBezTo>
                    <a:cubicBezTo>
                      <a:pt x="2704" y="4507"/>
                      <a:pt x="2567" y="4475"/>
                      <a:pt x="2439" y="4413"/>
                    </a:cubicBezTo>
                    <a:cubicBezTo>
                      <a:pt x="2337" y="4364"/>
                      <a:pt x="2328" y="4339"/>
                      <a:pt x="2356" y="4233"/>
                    </a:cubicBezTo>
                    <a:cubicBezTo>
                      <a:pt x="2377" y="4155"/>
                      <a:pt x="2399" y="4076"/>
                      <a:pt x="2424" y="3999"/>
                    </a:cubicBezTo>
                    <a:cubicBezTo>
                      <a:pt x="2452" y="3908"/>
                      <a:pt x="2477" y="3897"/>
                      <a:pt x="2560" y="3940"/>
                    </a:cubicBezTo>
                    <a:cubicBezTo>
                      <a:pt x="2701" y="4013"/>
                      <a:pt x="2852" y="4055"/>
                      <a:pt x="3011" y="4075"/>
                    </a:cubicBezTo>
                    <a:cubicBezTo>
                      <a:pt x="3112" y="4088"/>
                      <a:pt x="3212" y="4077"/>
                      <a:pt x="3307" y="4036"/>
                    </a:cubicBezTo>
                    <a:cubicBezTo>
                      <a:pt x="3483" y="3959"/>
                      <a:pt x="3511" y="3755"/>
                      <a:pt x="3361" y="3633"/>
                    </a:cubicBezTo>
                    <a:cubicBezTo>
                      <a:pt x="3311" y="3592"/>
                      <a:pt x="3253" y="3561"/>
                      <a:pt x="3193" y="3535"/>
                    </a:cubicBezTo>
                    <a:cubicBezTo>
                      <a:pt x="3039" y="3467"/>
                      <a:pt x="2879" y="3415"/>
                      <a:pt x="2733" y="3328"/>
                    </a:cubicBezTo>
                    <a:cubicBezTo>
                      <a:pt x="2497" y="3187"/>
                      <a:pt x="2347" y="2992"/>
                      <a:pt x="2365" y="2705"/>
                    </a:cubicBezTo>
                    <a:cubicBezTo>
                      <a:pt x="2385" y="2380"/>
                      <a:pt x="2569" y="2177"/>
                      <a:pt x="2867" y="2069"/>
                    </a:cubicBezTo>
                    <a:cubicBezTo>
                      <a:pt x="2989" y="2024"/>
                      <a:pt x="2991" y="2027"/>
                      <a:pt x="2991" y="1897"/>
                    </a:cubicBezTo>
                    <a:lnTo>
                      <a:pt x="2991" y="1767"/>
                    </a:lnTo>
                    <a:cubicBezTo>
                      <a:pt x="2993" y="1669"/>
                      <a:pt x="3009" y="1653"/>
                      <a:pt x="3105" y="1651"/>
                    </a:cubicBezTo>
                    <a:cubicBezTo>
                      <a:pt x="3135" y="1649"/>
                      <a:pt x="3165" y="1651"/>
                      <a:pt x="3195" y="1651"/>
                    </a:cubicBezTo>
                    <a:cubicBezTo>
                      <a:pt x="3400" y="1651"/>
                      <a:pt x="3400" y="1651"/>
                      <a:pt x="3401" y="1856"/>
                    </a:cubicBezTo>
                    <a:cubicBezTo>
                      <a:pt x="3401" y="2001"/>
                      <a:pt x="3401" y="2001"/>
                      <a:pt x="3547" y="2024"/>
                    </a:cubicBezTo>
                    <a:cubicBezTo>
                      <a:pt x="3657" y="2041"/>
                      <a:pt x="3764" y="2075"/>
                      <a:pt x="3865" y="2119"/>
                    </a:cubicBezTo>
                    <a:cubicBezTo>
                      <a:pt x="3921" y="2144"/>
                      <a:pt x="3943" y="2183"/>
                      <a:pt x="3925" y="2243"/>
                    </a:cubicBezTo>
                    <a:cubicBezTo>
                      <a:pt x="3900" y="2332"/>
                      <a:pt x="3876" y="2420"/>
                      <a:pt x="3847" y="2508"/>
                    </a:cubicBezTo>
                    <a:cubicBezTo>
                      <a:pt x="3820" y="2591"/>
                      <a:pt x="3793" y="2603"/>
                      <a:pt x="3713" y="2564"/>
                    </a:cubicBezTo>
                    <a:cubicBezTo>
                      <a:pt x="3553" y="2487"/>
                      <a:pt x="3385" y="2455"/>
                      <a:pt x="3208" y="2464"/>
                    </a:cubicBezTo>
                    <a:cubicBezTo>
                      <a:pt x="3161" y="2467"/>
                      <a:pt x="3116" y="2473"/>
                      <a:pt x="3073" y="2492"/>
                    </a:cubicBezTo>
                    <a:cubicBezTo>
                      <a:pt x="2920" y="2559"/>
                      <a:pt x="2896" y="2728"/>
                      <a:pt x="3025" y="2832"/>
                    </a:cubicBezTo>
                    <a:cubicBezTo>
                      <a:pt x="3091" y="2885"/>
                      <a:pt x="3167" y="2923"/>
                      <a:pt x="3245" y="2956"/>
                    </a:cubicBezTo>
                    <a:cubicBezTo>
                      <a:pt x="3381" y="3012"/>
                      <a:pt x="3517" y="3065"/>
                      <a:pt x="3647" y="3137"/>
                    </a:cubicBezTo>
                    <a:cubicBezTo>
                      <a:pt x="4056" y="3365"/>
                      <a:pt x="4167" y="3880"/>
                      <a:pt x="3877" y="4231"/>
                    </a:cubicBezTo>
                    <a:close/>
                  </a:path>
                </a:pathLst>
              </a:custGeom>
              <a:solidFill>
                <a:srgbClr val="F7F7F7"/>
              </a:solidFill>
              <a:ln>
                <a:noFill/>
              </a:ln>
            </p:spPr>
            <p:txBody>
              <a:bodyPr wrap="square" lIns="68580" tIns="34290" rIns="68580" bIns="3429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 sz="1350"/>
              </a:p>
            </p:txBody>
          </p:sp>
        </p:grpSp>
        <p:grpSp>
          <p:nvGrpSpPr>
            <p:cNvPr id="2" name="组合 1"/>
            <p:cNvGrpSpPr/>
            <p:nvPr/>
          </p:nvGrpSpPr>
          <p:grpSpPr>
            <a:xfrm>
              <a:off x="3498" y="4042"/>
              <a:ext cx="1544" cy="1542"/>
              <a:chOff x="3498" y="4042"/>
              <a:chExt cx="1544" cy="1542"/>
            </a:xfrm>
          </p:grpSpPr>
          <p:sp>
            <p:nvSpPr>
              <p:cNvPr id="12" name="íŝľîḋè"/>
              <p:cNvSpPr/>
              <p:nvPr/>
            </p:nvSpPr>
            <p:spPr>
              <a:xfrm>
                <a:off x="3498" y="4042"/>
                <a:ext cx="1544" cy="1543"/>
              </a:xfrm>
              <a:prstGeom prst="ellipse">
                <a:avLst/>
              </a:prstGeom>
              <a:solidFill>
                <a:srgbClr val="A7BC39"/>
              </a:solidFill>
              <a:ln w="2540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68580" tIns="34290" rIns="68580" bIns="34290" rtlCol="0" anchor="ctr">
                <a:normAutofit/>
              </a:bodyPr>
              <a:lstStyle/>
              <a:p>
                <a:pPr algn="ctr"/>
                <a:endParaRPr lang="ru-RU" sz="1350"/>
              </a:p>
            </p:txBody>
          </p:sp>
          <p:sp>
            <p:nvSpPr>
              <p:cNvPr id="19" name="íṡ1ïḋè"/>
              <p:cNvSpPr/>
              <p:nvPr/>
            </p:nvSpPr>
            <p:spPr bwMode="auto">
              <a:xfrm>
                <a:off x="4016" y="4555"/>
                <a:ext cx="507" cy="488"/>
              </a:xfrm>
              <a:custGeom>
                <a:avLst/>
                <a:gdLst>
                  <a:gd name="connsiteX0" fmla="*/ 61288 w 609549"/>
                  <a:gd name="connsiteY0" fmla="*/ 383285 h 586216"/>
                  <a:gd name="connsiteX1" fmla="*/ 71162 w 609549"/>
                  <a:gd name="connsiteY1" fmla="*/ 387101 h 586216"/>
                  <a:gd name="connsiteX2" fmla="*/ 120018 w 609549"/>
                  <a:gd name="connsiteY2" fmla="*/ 435892 h 586216"/>
                  <a:gd name="connsiteX3" fmla="*/ 120018 w 609549"/>
                  <a:gd name="connsiteY3" fmla="*/ 454200 h 586216"/>
                  <a:gd name="connsiteX4" fmla="*/ 56639 w 609549"/>
                  <a:gd name="connsiteY4" fmla="*/ 517543 h 586216"/>
                  <a:gd name="connsiteX5" fmla="*/ 35592 w 609549"/>
                  <a:gd name="connsiteY5" fmla="*/ 513644 h 586216"/>
                  <a:gd name="connsiteX6" fmla="*/ 51877 w 609549"/>
                  <a:gd name="connsiteY6" fmla="*/ 388099 h 586216"/>
                  <a:gd name="connsiteX7" fmla="*/ 61288 w 609549"/>
                  <a:gd name="connsiteY7" fmla="*/ 383285 h 586216"/>
                  <a:gd name="connsiteX8" fmla="*/ 235245 w 609549"/>
                  <a:gd name="connsiteY8" fmla="*/ 302810 h 586216"/>
                  <a:gd name="connsiteX9" fmla="*/ 306042 w 609549"/>
                  <a:gd name="connsiteY9" fmla="*/ 373466 h 586216"/>
                  <a:gd name="connsiteX10" fmla="*/ 258717 w 609549"/>
                  <a:gd name="connsiteY10" fmla="*/ 420680 h 586216"/>
                  <a:gd name="connsiteX11" fmla="*/ 230246 w 609549"/>
                  <a:gd name="connsiteY11" fmla="*/ 550152 h 586216"/>
                  <a:gd name="connsiteX12" fmla="*/ 92223 w 609549"/>
                  <a:gd name="connsiteY12" fmla="*/ 575305 h 586216"/>
                  <a:gd name="connsiteX13" fmla="*/ 88748 w 609549"/>
                  <a:gd name="connsiteY13" fmla="*/ 556143 h 586216"/>
                  <a:gd name="connsiteX14" fmla="*/ 165115 w 609549"/>
                  <a:gd name="connsiteY14" fmla="*/ 479877 h 586216"/>
                  <a:gd name="connsiteX15" fmla="*/ 165115 w 609549"/>
                  <a:gd name="connsiteY15" fmla="*/ 446308 h 586216"/>
                  <a:gd name="connsiteX16" fmla="*/ 88700 w 609549"/>
                  <a:gd name="connsiteY16" fmla="*/ 369995 h 586216"/>
                  <a:gd name="connsiteX17" fmla="*/ 92128 w 609549"/>
                  <a:gd name="connsiteY17" fmla="*/ 350976 h 586216"/>
                  <a:gd name="connsiteX18" fmla="*/ 189111 w 609549"/>
                  <a:gd name="connsiteY18" fmla="*/ 348884 h 586216"/>
                  <a:gd name="connsiteX19" fmla="*/ 257958 w 609549"/>
                  <a:gd name="connsiteY19" fmla="*/ 161679 h 586216"/>
                  <a:gd name="connsiteX20" fmla="*/ 317251 w 609549"/>
                  <a:gd name="connsiteY20" fmla="*/ 220879 h 586216"/>
                  <a:gd name="connsiteX21" fmla="*/ 388070 w 609549"/>
                  <a:gd name="connsiteY21" fmla="*/ 291586 h 586216"/>
                  <a:gd name="connsiteX22" fmla="*/ 604906 w 609549"/>
                  <a:gd name="connsiteY22" fmla="*/ 508130 h 586216"/>
                  <a:gd name="connsiteX23" fmla="*/ 604906 w 609549"/>
                  <a:gd name="connsiteY23" fmla="*/ 530526 h 586216"/>
                  <a:gd name="connsiteX24" fmla="*/ 556567 w 609549"/>
                  <a:gd name="connsiteY24" fmla="*/ 578789 h 586216"/>
                  <a:gd name="connsiteX25" fmla="*/ 545327 w 609549"/>
                  <a:gd name="connsiteY25" fmla="*/ 583449 h 586216"/>
                  <a:gd name="connsiteX26" fmla="*/ 534135 w 609549"/>
                  <a:gd name="connsiteY26" fmla="*/ 578789 h 586216"/>
                  <a:gd name="connsiteX27" fmla="*/ 317251 w 609549"/>
                  <a:gd name="connsiteY27" fmla="*/ 362293 h 586216"/>
                  <a:gd name="connsiteX28" fmla="*/ 246481 w 609549"/>
                  <a:gd name="connsiteY28" fmla="*/ 291586 h 586216"/>
                  <a:gd name="connsiteX29" fmla="*/ 187140 w 609549"/>
                  <a:gd name="connsiteY29" fmla="*/ 232339 h 586216"/>
                  <a:gd name="connsiteX30" fmla="*/ 58606 w 609549"/>
                  <a:gd name="connsiteY30" fmla="*/ 160814 h 586216"/>
                  <a:gd name="connsiteX31" fmla="*/ 126401 w 609549"/>
                  <a:gd name="connsiteY31" fmla="*/ 228498 h 586216"/>
                  <a:gd name="connsiteX32" fmla="*/ 111975 w 609549"/>
                  <a:gd name="connsiteY32" fmla="*/ 242899 h 586216"/>
                  <a:gd name="connsiteX33" fmla="*/ 119307 w 609549"/>
                  <a:gd name="connsiteY33" fmla="*/ 250219 h 586216"/>
                  <a:gd name="connsiteX34" fmla="*/ 119307 w 609549"/>
                  <a:gd name="connsiteY34" fmla="*/ 277692 h 586216"/>
                  <a:gd name="connsiteX35" fmla="*/ 115641 w 609549"/>
                  <a:gd name="connsiteY35" fmla="*/ 281352 h 586216"/>
                  <a:gd name="connsiteX36" fmla="*/ 88123 w 609549"/>
                  <a:gd name="connsiteY36" fmla="*/ 281352 h 586216"/>
                  <a:gd name="connsiteX37" fmla="*/ 5712 w 609549"/>
                  <a:gd name="connsiteY37" fmla="*/ 199029 h 586216"/>
                  <a:gd name="connsiteX38" fmla="*/ 5712 w 609549"/>
                  <a:gd name="connsiteY38" fmla="*/ 171604 h 586216"/>
                  <a:gd name="connsiteX39" fmla="*/ 9378 w 609549"/>
                  <a:gd name="connsiteY39" fmla="*/ 167944 h 586216"/>
                  <a:gd name="connsiteX40" fmla="*/ 36849 w 609549"/>
                  <a:gd name="connsiteY40" fmla="*/ 167944 h 586216"/>
                  <a:gd name="connsiteX41" fmla="*/ 44180 w 609549"/>
                  <a:gd name="connsiteY41" fmla="*/ 175264 h 586216"/>
                  <a:gd name="connsiteX42" fmla="*/ 585775 w 609549"/>
                  <a:gd name="connsiteY42" fmla="*/ 66370 h 586216"/>
                  <a:gd name="connsiteX43" fmla="*/ 595263 w 609549"/>
                  <a:gd name="connsiteY43" fmla="*/ 73839 h 586216"/>
                  <a:gd name="connsiteX44" fmla="*/ 578978 w 609549"/>
                  <a:gd name="connsiteY44" fmla="*/ 199341 h 586216"/>
                  <a:gd name="connsiteX45" fmla="*/ 559693 w 609549"/>
                  <a:gd name="connsiteY45" fmla="*/ 200387 h 586216"/>
                  <a:gd name="connsiteX46" fmla="*/ 510789 w 609549"/>
                  <a:gd name="connsiteY46" fmla="*/ 151612 h 586216"/>
                  <a:gd name="connsiteX47" fmla="*/ 510789 w 609549"/>
                  <a:gd name="connsiteY47" fmla="*/ 133262 h 586216"/>
                  <a:gd name="connsiteX48" fmla="*/ 574216 w 609549"/>
                  <a:gd name="connsiteY48" fmla="*/ 69988 h 586216"/>
                  <a:gd name="connsiteX49" fmla="*/ 585775 w 609549"/>
                  <a:gd name="connsiteY49" fmla="*/ 66370 h 586216"/>
                  <a:gd name="connsiteX50" fmla="*/ 158702 w 609549"/>
                  <a:gd name="connsiteY50" fmla="*/ 26758 h 586216"/>
                  <a:gd name="connsiteX51" fmla="*/ 172463 w 609549"/>
                  <a:gd name="connsiteY51" fmla="*/ 32464 h 586216"/>
                  <a:gd name="connsiteX52" fmla="*/ 179701 w 609549"/>
                  <a:gd name="connsiteY52" fmla="*/ 39691 h 586216"/>
                  <a:gd name="connsiteX53" fmla="*/ 246935 w 609549"/>
                  <a:gd name="connsiteY53" fmla="*/ 106831 h 586216"/>
                  <a:gd name="connsiteX54" fmla="*/ 254886 w 609549"/>
                  <a:gd name="connsiteY54" fmla="*/ 114819 h 586216"/>
                  <a:gd name="connsiteX55" fmla="*/ 257600 w 609549"/>
                  <a:gd name="connsiteY55" fmla="*/ 138879 h 586216"/>
                  <a:gd name="connsiteX56" fmla="*/ 254886 w 609549"/>
                  <a:gd name="connsiteY56" fmla="*/ 142255 h 586216"/>
                  <a:gd name="connsiteX57" fmla="*/ 252315 w 609549"/>
                  <a:gd name="connsiteY57" fmla="*/ 144823 h 586216"/>
                  <a:gd name="connsiteX58" fmla="*/ 246696 w 609549"/>
                  <a:gd name="connsiteY58" fmla="*/ 150434 h 586216"/>
                  <a:gd name="connsiteX59" fmla="*/ 175892 w 609549"/>
                  <a:gd name="connsiteY59" fmla="*/ 221140 h 586216"/>
                  <a:gd name="connsiteX60" fmla="*/ 172463 w 609549"/>
                  <a:gd name="connsiteY60" fmla="*/ 224611 h 586216"/>
                  <a:gd name="connsiteX61" fmla="*/ 170130 w 609549"/>
                  <a:gd name="connsiteY61" fmla="*/ 226560 h 586216"/>
                  <a:gd name="connsiteX62" fmla="*/ 162274 w 609549"/>
                  <a:gd name="connsiteY62" fmla="*/ 229936 h 586216"/>
                  <a:gd name="connsiteX63" fmla="*/ 158702 w 609549"/>
                  <a:gd name="connsiteY63" fmla="*/ 230269 h 586216"/>
                  <a:gd name="connsiteX64" fmla="*/ 144942 w 609549"/>
                  <a:gd name="connsiteY64" fmla="*/ 224611 h 586216"/>
                  <a:gd name="connsiteX65" fmla="*/ 137609 w 609549"/>
                  <a:gd name="connsiteY65" fmla="*/ 217288 h 586216"/>
                  <a:gd name="connsiteX66" fmla="*/ 69804 w 609549"/>
                  <a:gd name="connsiteY66" fmla="*/ 149578 h 586216"/>
                  <a:gd name="connsiteX67" fmla="*/ 62519 w 609549"/>
                  <a:gd name="connsiteY67" fmla="*/ 142255 h 586216"/>
                  <a:gd name="connsiteX68" fmla="*/ 62519 w 609549"/>
                  <a:gd name="connsiteY68" fmla="*/ 114819 h 586216"/>
                  <a:gd name="connsiteX69" fmla="*/ 144942 w 609549"/>
                  <a:gd name="connsiteY69" fmla="*/ 32464 h 586216"/>
                  <a:gd name="connsiteX70" fmla="*/ 158702 w 609549"/>
                  <a:gd name="connsiteY70" fmla="*/ 26758 h 586216"/>
                  <a:gd name="connsiteX71" fmla="*/ 254809 w 609549"/>
                  <a:gd name="connsiteY71" fmla="*/ 6542 h 586216"/>
                  <a:gd name="connsiteX72" fmla="*/ 321015 w 609549"/>
                  <a:gd name="connsiteY72" fmla="*/ 29913 h 586216"/>
                  <a:gd name="connsiteX73" fmla="*/ 260017 w 609549"/>
                  <a:gd name="connsiteY73" fmla="*/ 97465 h 586216"/>
                  <a:gd name="connsiteX74" fmla="*/ 193067 w 609549"/>
                  <a:gd name="connsiteY74" fmla="*/ 30626 h 586216"/>
                  <a:gd name="connsiteX75" fmla="*/ 254809 w 609549"/>
                  <a:gd name="connsiteY75" fmla="*/ 6542 h 586216"/>
                  <a:gd name="connsiteX76" fmla="*/ 503105 w 609549"/>
                  <a:gd name="connsiteY76" fmla="*/ 953 h 586216"/>
                  <a:gd name="connsiteX77" fmla="*/ 538560 w 609549"/>
                  <a:gd name="connsiteY77" fmla="*/ 10911 h 586216"/>
                  <a:gd name="connsiteX78" fmla="*/ 542083 w 609549"/>
                  <a:gd name="connsiteY78" fmla="*/ 30073 h 586216"/>
                  <a:gd name="connsiteX79" fmla="*/ 465709 w 609549"/>
                  <a:gd name="connsiteY79" fmla="*/ 106341 h 586216"/>
                  <a:gd name="connsiteX80" fmla="*/ 465709 w 609549"/>
                  <a:gd name="connsiteY80" fmla="*/ 139911 h 586216"/>
                  <a:gd name="connsiteX81" fmla="*/ 542131 w 609549"/>
                  <a:gd name="connsiteY81" fmla="*/ 216227 h 586216"/>
                  <a:gd name="connsiteX82" fmla="*/ 538655 w 609549"/>
                  <a:gd name="connsiteY82" fmla="*/ 235246 h 586216"/>
                  <a:gd name="connsiteX83" fmla="*/ 442187 w 609549"/>
                  <a:gd name="connsiteY83" fmla="*/ 237528 h 586216"/>
                  <a:gd name="connsiteX84" fmla="*/ 399238 w 609549"/>
                  <a:gd name="connsiteY84" fmla="*/ 280370 h 586216"/>
                  <a:gd name="connsiteX85" fmla="*/ 328482 w 609549"/>
                  <a:gd name="connsiteY85" fmla="*/ 209712 h 586216"/>
                  <a:gd name="connsiteX86" fmla="*/ 372240 w 609549"/>
                  <a:gd name="connsiteY86" fmla="*/ 166015 h 586216"/>
                  <a:gd name="connsiteX87" fmla="*/ 400571 w 609549"/>
                  <a:gd name="connsiteY87" fmla="*/ 36064 h 586216"/>
                  <a:gd name="connsiteX88" fmla="*/ 503105 w 609549"/>
                  <a:gd name="connsiteY88" fmla="*/ 953 h 5862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</a:cxnLst>
                <a:rect l="l" t="t" r="r" b="b"/>
                <a:pathLst>
                  <a:path w="609549" h="586216">
                    <a:moveTo>
                      <a:pt x="61288" y="383285"/>
                    </a:moveTo>
                    <a:cubicBezTo>
                      <a:pt x="64829" y="383106"/>
                      <a:pt x="68448" y="384367"/>
                      <a:pt x="71162" y="387101"/>
                    </a:cubicBezTo>
                    <a:lnTo>
                      <a:pt x="120018" y="435892"/>
                    </a:lnTo>
                    <a:cubicBezTo>
                      <a:pt x="125113" y="440933"/>
                      <a:pt x="125113" y="449160"/>
                      <a:pt x="120018" y="454200"/>
                    </a:cubicBezTo>
                    <a:lnTo>
                      <a:pt x="56639" y="517543"/>
                    </a:lnTo>
                    <a:cubicBezTo>
                      <a:pt x="50211" y="523963"/>
                      <a:pt x="39211" y="522013"/>
                      <a:pt x="35592" y="513644"/>
                    </a:cubicBezTo>
                    <a:cubicBezTo>
                      <a:pt x="17783" y="472794"/>
                      <a:pt x="23211" y="424288"/>
                      <a:pt x="51877" y="388099"/>
                    </a:cubicBezTo>
                    <a:cubicBezTo>
                      <a:pt x="54282" y="385079"/>
                      <a:pt x="57746" y="383463"/>
                      <a:pt x="61288" y="383285"/>
                    </a:cubicBezTo>
                    <a:close/>
                    <a:moveTo>
                      <a:pt x="235245" y="302810"/>
                    </a:moveTo>
                    <a:lnTo>
                      <a:pt x="306042" y="373466"/>
                    </a:lnTo>
                    <a:lnTo>
                      <a:pt x="258717" y="420680"/>
                    </a:lnTo>
                    <a:cubicBezTo>
                      <a:pt x="274667" y="464329"/>
                      <a:pt x="265192" y="515300"/>
                      <a:pt x="230246" y="550152"/>
                    </a:cubicBezTo>
                    <a:cubicBezTo>
                      <a:pt x="192919" y="587430"/>
                      <a:pt x="137644" y="595798"/>
                      <a:pt x="92223" y="575305"/>
                    </a:cubicBezTo>
                    <a:cubicBezTo>
                      <a:pt x="84701" y="571882"/>
                      <a:pt x="82892" y="561992"/>
                      <a:pt x="88748" y="556143"/>
                    </a:cubicBezTo>
                    <a:lnTo>
                      <a:pt x="165115" y="479877"/>
                    </a:lnTo>
                    <a:cubicBezTo>
                      <a:pt x="174399" y="470605"/>
                      <a:pt x="174399" y="455580"/>
                      <a:pt x="165115" y="446308"/>
                    </a:cubicBezTo>
                    <a:lnTo>
                      <a:pt x="88700" y="369995"/>
                    </a:lnTo>
                    <a:cubicBezTo>
                      <a:pt x="82844" y="364194"/>
                      <a:pt x="84653" y="354399"/>
                      <a:pt x="92128" y="350976"/>
                    </a:cubicBezTo>
                    <a:cubicBezTo>
                      <a:pt x="122789" y="337092"/>
                      <a:pt x="157973" y="336379"/>
                      <a:pt x="189111" y="348884"/>
                    </a:cubicBezTo>
                    <a:close/>
                    <a:moveTo>
                      <a:pt x="257958" y="161679"/>
                    </a:moveTo>
                    <a:lnTo>
                      <a:pt x="317251" y="220879"/>
                    </a:lnTo>
                    <a:lnTo>
                      <a:pt x="388070" y="291586"/>
                    </a:lnTo>
                    <a:lnTo>
                      <a:pt x="604906" y="508130"/>
                    </a:lnTo>
                    <a:cubicBezTo>
                      <a:pt x="611097" y="514311"/>
                      <a:pt x="611097" y="524344"/>
                      <a:pt x="604906" y="530526"/>
                    </a:cubicBezTo>
                    <a:lnTo>
                      <a:pt x="556567" y="578789"/>
                    </a:lnTo>
                    <a:cubicBezTo>
                      <a:pt x="553471" y="581880"/>
                      <a:pt x="549423" y="583449"/>
                      <a:pt x="545327" y="583449"/>
                    </a:cubicBezTo>
                    <a:cubicBezTo>
                      <a:pt x="541279" y="583449"/>
                      <a:pt x="537231" y="581880"/>
                      <a:pt x="534135" y="578789"/>
                    </a:cubicBezTo>
                    <a:lnTo>
                      <a:pt x="317251" y="362293"/>
                    </a:lnTo>
                    <a:lnTo>
                      <a:pt x="246481" y="291586"/>
                    </a:lnTo>
                    <a:lnTo>
                      <a:pt x="187140" y="232339"/>
                    </a:lnTo>
                    <a:close/>
                    <a:moveTo>
                      <a:pt x="58606" y="160814"/>
                    </a:moveTo>
                    <a:lnTo>
                      <a:pt x="126401" y="228498"/>
                    </a:lnTo>
                    <a:lnTo>
                      <a:pt x="111975" y="242899"/>
                    </a:lnTo>
                    <a:lnTo>
                      <a:pt x="119307" y="250219"/>
                    </a:lnTo>
                    <a:cubicBezTo>
                      <a:pt x="126877" y="257824"/>
                      <a:pt x="126877" y="270087"/>
                      <a:pt x="119307" y="277692"/>
                    </a:cubicBezTo>
                    <a:lnTo>
                      <a:pt x="115641" y="281352"/>
                    </a:lnTo>
                    <a:cubicBezTo>
                      <a:pt x="108024" y="288909"/>
                      <a:pt x="95741" y="288909"/>
                      <a:pt x="88123" y="281352"/>
                    </a:cubicBezTo>
                    <a:lnTo>
                      <a:pt x="5712" y="199029"/>
                    </a:lnTo>
                    <a:cubicBezTo>
                      <a:pt x="-1905" y="191424"/>
                      <a:pt x="-1905" y="179161"/>
                      <a:pt x="5712" y="171604"/>
                    </a:cubicBezTo>
                    <a:lnTo>
                      <a:pt x="9378" y="167944"/>
                    </a:lnTo>
                    <a:cubicBezTo>
                      <a:pt x="16948" y="160339"/>
                      <a:pt x="29231" y="160339"/>
                      <a:pt x="36849" y="167944"/>
                    </a:cubicBezTo>
                    <a:lnTo>
                      <a:pt x="44180" y="175264"/>
                    </a:lnTo>
                    <a:close/>
                    <a:moveTo>
                      <a:pt x="585775" y="66370"/>
                    </a:moveTo>
                    <a:cubicBezTo>
                      <a:pt x="589775" y="67101"/>
                      <a:pt x="593430" y="69680"/>
                      <a:pt x="595263" y="73839"/>
                    </a:cubicBezTo>
                    <a:cubicBezTo>
                      <a:pt x="613072" y="114675"/>
                      <a:pt x="607644" y="163212"/>
                      <a:pt x="578978" y="199341"/>
                    </a:cubicBezTo>
                    <a:cubicBezTo>
                      <a:pt x="574168" y="205379"/>
                      <a:pt x="565121" y="205854"/>
                      <a:pt x="559693" y="200387"/>
                    </a:cubicBezTo>
                    <a:lnTo>
                      <a:pt x="510789" y="151612"/>
                    </a:lnTo>
                    <a:cubicBezTo>
                      <a:pt x="505742" y="146526"/>
                      <a:pt x="505742" y="138349"/>
                      <a:pt x="510789" y="133262"/>
                    </a:cubicBezTo>
                    <a:lnTo>
                      <a:pt x="574216" y="69988"/>
                    </a:lnTo>
                    <a:cubicBezTo>
                      <a:pt x="577430" y="66756"/>
                      <a:pt x="581775" y="65639"/>
                      <a:pt x="585775" y="66370"/>
                    </a:cubicBezTo>
                    <a:close/>
                    <a:moveTo>
                      <a:pt x="158702" y="26758"/>
                    </a:moveTo>
                    <a:cubicBezTo>
                      <a:pt x="163655" y="26758"/>
                      <a:pt x="168654" y="28660"/>
                      <a:pt x="172463" y="32464"/>
                    </a:cubicBezTo>
                    <a:lnTo>
                      <a:pt x="179701" y="39691"/>
                    </a:lnTo>
                    <a:lnTo>
                      <a:pt x="246935" y="106831"/>
                    </a:lnTo>
                    <a:lnTo>
                      <a:pt x="254886" y="114819"/>
                    </a:lnTo>
                    <a:cubicBezTo>
                      <a:pt x="261457" y="121334"/>
                      <a:pt x="262362" y="131414"/>
                      <a:pt x="257600" y="138879"/>
                    </a:cubicBezTo>
                    <a:cubicBezTo>
                      <a:pt x="256839" y="140068"/>
                      <a:pt x="255934" y="141209"/>
                      <a:pt x="254886" y="142255"/>
                    </a:cubicBezTo>
                    <a:lnTo>
                      <a:pt x="252315" y="144823"/>
                    </a:lnTo>
                    <a:lnTo>
                      <a:pt x="246696" y="150434"/>
                    </a:lnTo>
                    <a:lnTo>
                      <a:pt x="175892" y="221140"/>
                    </a:lnTo>
                    <a:lnTo>
                      <a:pt x="172463" y="224611"/>
                    </a:lnTo>
                    <a:cubicBezTo>
                      <a:pt x="171702" y="225324"/>
                      <a:pt x="170940" y="225990"/>
                      <a:pt x="170130" y="226560"/>
                    </a:cubicBezTo>
                    <a:cubicBezTo>
                      <a:pt x="167749" y="228319"/>
                      <a:pt x="165083" y="229413"/>
                      <a:pt x="162274" y="229936"/>
                    </a:cubicBezTo>
                    <a:cubicBezTo>
                      <a:pt x="161083" y="230174"/>
                      <a:pt x="159893" y="230269"/>
                      <a:pt x="158702" y="230269"/>
                    </a:cubicBezTo>
                    <a:cubicBezTo>
                      <a:pt x="153703" y="230269"/>
                      <a:pt x="148751" y="228367"/>
                      <a:pt x="144942" y="224611"/>
                    </a:cubicBezTo>
                    <a:lnTo>
                      <a:pt x="137609" y="217288"/>
                    </a:lnTo>
                    <a:lnTo>
                      <a:pt x="69804" y="149578"/>
                    </a:lnTo>
                    <a:lnTo>
                      <a:pt x="62519" y="142255"/>
                    </a:lnTo>
                    <a:cubicBezTo>
                      <a:pt x="54900" y="134647"/>
                      <a:pt x="54900" y="122380"/>
                      <a:pt x="62519" y="114819"/>
                    </a:cubicBezTo>
                    <a:lnTo>
                      <a:pt x="144942" y="32464"/>
                    </a:lnTo>
                    <a:cubicBezTo>
                      <a:pt x="148751" y="28660"/>
                      <a:pt x="153750" y="26758"/>
                      <a:pt x="158702" y="26758"/>
                    </a:cubicBezTo>
                    <a:close/>
                    <a:moveTo>
                      <a:pt x="254809" y="6542"/>
                    </a:moveTo>
                    <a:cubicBezTo>
                      <a:pt x="277279" y="4029"/>
                      <a:pt x="300492" y="9424"/>
                      <a:pt x="321015" y="29913"/>
                    </a:cubicBezTo>
                    <a:cubicBezTo>
                      <a:pt x="380347" y="89193"/>
                      <a:pt x="337205" y="46124"/>
                      <a:pt x="260017" y="97465"/>
                    </a:cubicBezTo>
                    <a:lnTo>
                      <a:pt x="193067" y="30626"/>
                    </a:lnTo>
                    <a:cubicBezTo>
                      <a:pt x="210614" y="19479"/>
                      <a:pt x="232340" y="9056"/>
                      <a:pt x="254809" y="6542"/>
                    </a:cubicBezTo>
                    <a:close/>
                    <a:moveTo>
                      <a:pt x="503105" y="953"/>
                    </a:moveTo>
                    <a:cubicBezTo>
                      <a:pt x="515252" y="2468"/>
                      <a:pt x="527216" y="5788"/>
                      <a:pt x="538560" y="10911"/>
                    </a:cubicBezTo>
                    <a:cubicBezTo>
                      <a:pt x="546131" y="14334"/>
                      <a:pt x="547940" y="24224"/>
                      <a:pt x="542083" y="30073"/>
                    </a:cubicBezTo>
                    <a:lnTo>
                      <a:pt x="465709" y="106341"/>
                    </a:lnTo>
                    <a:cubicBezTo>
                      <a:pt x="456424" y="115613"/>
                      <a:pt x="456424" y="130639"/>
                      <a:pt x="465709" y="139911"/>
                    </a:cubicBezTo>
                    <a:lnTo>
                      <a:pt x="542131" y="216227"/>
                    </a:lnTo>
                    <a:cubicBezTo>
                      <a:pt x="547940" y="222028"/>
                      <a:pt x="546178" y="231823"/>
                      <a:pt x="538655" y="235246"/>
                    </a:cubicBezTo>
                    <a:cubicBezTo>
                      <a:pt x="508181" y="249035"/>
                      <a:pt x="473184" y="249844"/>
                      <a:pt x="442187" y="237528"/>
                    </a:cubicBezTo>
                    <a:lnTo>
                      <a:pt x="399238" y="280370"/>
                    </a:lnTo>
                    <a:lnTo>
                      <a:pt x="328482" y="209712"/>
                    </a:lnTo>
                    <a:lnTo>
                      <a:pt x="372240" y="166015"/>
                    </a:lnTo>
                    <a:cubicBezTo>
                      <a:pt x="356051" y="122270"/>
                      <a:pt x="365527" y="71060"/>
                      <a:pt x="400571" y="36064"/>
                    </a:cubicBezTo>
                    <a:cubicBezTo>
                      <a:pt x="428569" y="8106"/>
                      <a:pt x="466664" y="-3592"/>
                      <a:pt x="503105" y="953"/>
                    </a:cubicBezTo>
                    <a:close/>
                  </a:path>
                </a:pathLst>
              </a:custGeom>
              <a:solidFill>
                <a:srgbClr val="F7F7F7"/>
              </a:solidFill>
              <a:ln>
                <a:noFill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</p:grpSp>
        <p:sp>
          <p:nvSpPr>
            <p:cNvPr id="20" name="文本框 19"/>
            <p:cNvSpPr txBox="1"/>
            <p:nvPr/>
          </p:nvSpPr>
          <p:spPr>
            <a:xfrm>
              <a:off x="553" y="3157"/>
              <a:ext cx="2524" cy="33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kern="1100" spc="150" dirty="0" smtClean="0">
                  <a:solidFill>
                    <a:srgbClr val="5D6C03"/>
                  </a:solidFill>
                  <a:latin typeface="思源黑体 CN Medium" panose="020B0500000000000000" charset="-122"/>
                  <a:ea typeface="思源黑体 CN Medium" panose="020B0500000000000000" charset="-122"/>
                </a:rPr>
                <a:t>1. 视神经孔和视神经管</a:t>
              </a:r>
              <a:endParaRPr lang="zh-CN" altLang="en-US" kern="1100" spc="150" dirty="0" smtClean="0">
                <a:solidFill>
                  <a:srgbClr val="5D6C03"/>
                </a:solidFill>
                <a:latin typeface="思源黑体 CN Medium" panose="020B0500000000000000" charset="-122"/>
                <a:ea typeface="思源黑体 CN Medium" panose="020B0500000000000000" charset="-122"/>
              </a:endParaRPr>
            </a:p>
            <a:p>
              <a:pPr algn="just">
                <a:lnSpc>
                  <a:spcPct val="150000"/>
                </a:lnSpc>
              </a:pPr>
              <a:r>
                <a:rPr lang="zh-CN" altLang="en-US" sz="1400" kern="1100" spc="150" dirty="0">
                  <a:solidFill>
                    <a:srgbClr val="5D6C03"/>
                  </a:solidFill>
                  <a:latin typeface="思源黑体 CN Normal" panose="020B0500000000000000" charset="-122"/>
                  <a:ea typeface="思源黑体 CN Normal" panose="020B0500000000000000" charset="-122"/>
                </a:rPr>
                <a:t>视神经孔为位于眶尖部的圆孔，直径4～6mm，视神经管由此孔向后内侧，略向上方通入颅腔，长4～9mm，管中有视神经、眼动脉及交感神经纤维 通过。</a:t>
              </a:r>
              <a:endParaRPr lang="zh-CN" altLang="en-US" sz="1400" kern="1100" spc="150" dirty="0">
                <a:solidFill>
                  <a:srgbClr val="5D6C03"/>
                </a:solidFill>
                <a:latin typeface="思源黑体 CN Normal" panose="020B0500000000000000" charset="-122"/>
                <a:ea typeface="思源黑体 CN Normal" panose="020B0500000000000000" charset="-122"/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11254" y="2790"/>
              <a:ext cx="2411" cy="36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kern="1100" spc="150" dirty="0" smtClean="0">
                  <a:solidFill>
                    <a:srgbClr val="5D6C03"/>
                  </a:solidFill>
                  <a:latin typeface="思源黑体 CN Medium" panose="020B0500000000000000" charset="-122"/>
                  <a:ea typeface="思源黑体 CN Medium" panose="020B0500000000000000" charset="-122"/>
                  <a:sym typeface="+mn-ea"/>
                </a:rPr>
                <a:t>4. 眶上切迹（或孔）和眶下孔</a:t>
              </a:r>
              <a:endParaRPr lang="zh-CN" altLang="en-US" kern="1100" spc="150" dirty="0" smtClean="0">
                <a:solidFill>
                  <a:srgbClr val="5D6C03"/>
                </a:solidFill>
                <a:latin typeface="思源黑体 CN Medium" panose="020B0500000000000000" charset="-122"/>
                <a:ea typeface="思源黑体 CN Medium" panose="020B0500000000000000" charset="-122"/>
                <a:sym typeface="+mn-ea"/>
              </a:endParaRPr>
            </a:p>
            <a:p>
              <a:pPr algn="just">
                <a:lnSpc>
                  <a:spcPct val="150000"/>
                </a:lnSpc>
              </a:pPr>
              <a:r>
                <a:rPr lang="zh-CN" altLang="en-US" sz="1400" kern="1100" spc="150" dirty="0">
                  <a:solidFill>
                    <a:srgbClr val="5D6C03"/>
                  </a:solidFill>
                  <a:latin typeface="思源黑体 CN Normal" panose="020B0500000000000000" charset="-122"/>
                  <a:ea typeface="思源黑体 CN Normal" panose="020B0500000000000000" charset="-122"/>
                  <a:sym typeface="+mn-ea"/>
                </a:rPr>
                <a:t>眶上切迹位于眶上缘的内1/3 处，有眶上神经、三叉神经第一支（眼支）及血管通过。眶下孔位于眶下缘内1/3、离眶缘约4mm 处，有眶下神经、三叉神经第二支通过。</a:t>
              </a:r>
              <a:endParaRPr lang="zh-CN" altLang="en-US" sz="1400" kern="1100" spc="150" dirty="0">
                <a:solidFill>
                  <a:srgbClr val="5D6C03"/>
                </a:solidFill>
                <a:latin typeface="思源黑体 CN Normal" panose="020B0500000000000000" charset="-122"/>
                <a:ea typeface="思源黑体 CN Normal" panose="020B0500000000000000" charset="-122"/>
                <a:sym typeface="+mn-ea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6227" y="5910"/>
              <a:ext cx="3916" cy="15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kern="1100" spc="150" dirty="0" smtClean="0">
                  <a:solidFill>
                    <a:srgbClr val="5D6C03"/>
                  </a:solidFill>
                  <a:latin typeface="思源黑体 CN Medium" panose="020B0500000000000000" charset="-122"/>
                  <a:ea typeface="思源黑体 CN Medium" panose="020B0500000000000000" charset="-122"/>
                  <a:sym typeface="+mn-ea"/>
                </a:rPr>
                <a:t>3. 眶下裂</a:t>
              </a:r>
              <a:endParaRPr lang="zh-CN" altLang="en-US" kern="1100" spc="150" dirty="0" smtClean="0">
                <a:solidFill>
                  <a:srgbClr val="5D6C03"/>
                </a:solidFill>
                <a:latin typeface="思源黑体 CN Medium" panose="020B0500000000000000" charset="-122"/>
                <a:ea typeface="思源黑体 CN Medium" panose="020B0500000000000000" charset="-122"/>
                <a:sym typeface="+mn-ea"/>
              </a:endParaRPr>
            </a:p>
            <a:p>
              <a:pPr algn="ctr">
                <a:lnSpc>
                  <a:spcPct val="150000"/>
                </a:lnSpc>
              </a:pPr>
              <a:r>
                <a:rPr lang="zh-CN" altLang="en-US" sz="1400" kern="1100" spc="150" dirty="0">
                  <a:solidFill>
                    <a:srgbClr val="5D6C03"/>
                  </a:solidFill>
                  <a:latin typeface="思源黑体 CN Normal" panose="020B0500000000000000" charset="-122"/>
                  <a:ea typeface="思源黑体 CN Normal" panose="020B0500000000000000" charset="-122"/>
                  <a:sym typeface="+mn-ea"/>
                </a:rPr>
                <a:t>位于眶外壁和眶下壁之间，有三叉神经第二支的分支眶下神经、眶下动脉、眼下静脉等通过。</a:t>
              </a:r>
              <a:endParaRPr lang="zh-CN" altLang="en-US" sz="1400" kern="1100" spc="150" dirty="0">
                <a:solidFill>
                  <a:srgbClr val="5D6C03"/>
                </a:solidFill>
                <a:latin typeface="思源黑体 CN Normal" panose="020B0500000000000000" charset="-122"/>
                <a:ea typeface="思源黑体 CN Normal" panose="020B0500000000000000" charset="-122"/>
                <a:sym typeface="+mn-ea"/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3468" y="895"/>
              <a:ext cx="5684" cy="18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zh-CN" altLang="en-US" kern="1100" spc="150" dirty="0" smtClean="0">
                  <a:solidFill>
                    <a:srgbClr val="5D6C03"/>
                  </a:solidFill>
                  <a:latin typeface="思源黑体 CN Medium" panose="020B0500000000000000" charset="-122"/>
                  <a:ea typeface="思源黑体 CN Medium" panose="020B0500000000000000" charset="-122"/>
                  <a:sym typeface="+mn-ea"/>
                </a:rPr>
                <a:t>2. 眶上裂</a:t>
              </a:r>
              <a:endParaRPr lang="zh-CN" altLang="en-US" kern="1100" spc="150" dirty="0" smtClean="0">
                <a:solidFill>
                  <a:srgbClr val="5D6C03"/>
                </a:solidFill>
                <a:latin typeface="思源黑体 CN Medium" panose="020B0500000000000000" charset="-122"/>
                <a:ea typeface="思源黑体 CN Medium" panose="020B0500000000000000" charset="-122"/>
                <a:sym typeface="+mn-ea"/>
              </a:endParaRPr>
            </a:p>
            <a:p>
              <a:pPr algn="l">
                <a:lnSpc>
                  <a:spcPct val="150000"/>
                </a:lnSpc>
              </a:pPr>
              <a:r>
                <a:rPr lang="zh-CN" altLang="en-US" sz="1400" kern="1100" spc="150" dirty="0">
                  <a:solidFill>
                    <a:srgbClr val="5D6C03"/>
                  </a:solidFill>
                  <a:latin typeface="思源黑体 CN Normal" panose="020B0500000000000000" charset="-122"/>
                  <a:ea typeface="思源黑体 CN Normal" panose="020B0500000000000000" charset="-122"/>
                  <a:sym typeface="+mn-ea"/>
                </a:rPr>
                <a:t>位于视神经孔外上方，在眶上壁和眶外壁的分界处，与颅中窝相通，有动眼神经、滑车神经、外展神经、三叉神经第一支、眼上静脉和部分交感神经纤维通过。此处受损则累及通过的神经血管，出现眶上裂综合征。</a:t>
              </a:r>
              <a:endParaRPr lang="zh-CN" altLang="en-US" sz="1400" kern="1100" spc="150" dirty="0">
                <a:solidFill>
                  <a:srgbClr val="5D6C03"/>
                </a:solidFill>
                <a:latin typeface="思源黑体 CN Normal" panose="020B0500000000000000" charset="-122"/>
                <a:ea typeface="思源黑体 CN Normal" panose="020B0500000000000000" charset="-122"/>
                <a:sym typeface="+mn-ea"/>
              </a:endParaRPr>
            </a:p>
          </p:txBody>
        </p:sp>
      </p:grpSp>
      <p:sp>
        <p:nvSpPr>
          <p:cNvPr id="4" name="022169"/>
          <p:cNvSpPr/>
          <p:nvPr>
            <p:custDataLst>
              <p:tags r:id="rId1"/>
            </p:custDataLst>
          </p:nvPr>
        </p:nvSpPr>
        <p:spPr>
          <a:xfrm>
            <a:off x="773430" y="248920"/>
            <a:ext cx="4579620" cy="645160"/>
          </a:xfrm>
          <a:prstGeom prst="roundRect">
            <a:avLst>
              <a:gd name="adj" fmla="val 0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p>
            <a:pPr algn="l"/>
            <a:r>
              <a:rPr lang="zh-CN" altLang="en-US" sz="2400" b="1" dirty="0">
                <a:solidFill>
                  <a:schemeClr val="tx1"/>
                </a:solidFill>
                <a:latin typeface="zihun219hao-mengquluoliti" panose="00000500000000000000" pitchFamily="2" charset="-122"/>
                <a:ea typeface="zihun219hao-mengquluoliti" panose="00000500000000000000" pitchFamily="2" charset="-122"/>
                <a:cs typeface="+mn-ea"/>
                <a:sym typeface="zihun219hao-mengquluoliti" panose="00000500000000000000" pitchFamily="2" charset="-122"/>
              </a:rPr>
              <a:t>眼眶骨壁有下列主要结构：</a:t>
            </a:r>
            <a:endParaRPr lang="zh-CN" altLang="en-US" sz="2400" b="1" dirty="0">
              <a:solidFill>
                <a:schemeClr val="tx1"/>
              </a:solidFill>
              <a:latin typeface="zihun219hao-mengquluoliti" panose="00000500000000000000" pitchFamily="2" charset="-122"/>
              <a:ea typeface="zihun219hao-mengquluoliti" panose="00000500000000000000" pitchFamily="2" charset="-122"/>
              <a:cs typeface="+mn-ea"/>
              <a:sym typeface="zihun219hao-mengquluoliti" panose="00000500000000000000" pitchFamily="2" charset="-122"/>
            </a:endParaRPr>
          </a:p>
        </p:txBody>
      </p:sp>
    </p:spTree>
    <p:custDataLst>
      <p:tags r:id="rId2"/>
    </p:custDataLst>
  </p:cSld>
  <p:clrMapOvr>
    <a:masterClrMapping/>
  </p:clrMapOvr>
  <p:transition advTm="2000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022169"/>
          <p:cNvSpPr/>
          <p:nvPr>
            <p:custDataLst>
              <p:tags r:id="rId1"/>
            </p:custDataLst>
          </p:nvPr>
        </p:nvSpPr>
        <p:spPr>
          <a:xfrm>
            <a:off x="3806190" y="404495"/>
            <a:ext cx="4579620" cy="645160"/>
          </a:xfrm>
          <a:prstGeom prst="roundRect">
            <a:avLst>
              <a:gd name="adj" fmla="val 0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p>
            <a:pPr algn="l"/>
            <a:r>
              <a:rPr lang="zh-CN" altLang="en-US" sz="2400" b="1" dirty="0">
                <a:solidFill>
                  <a:schemeClr val="tx1"/>
                </a:solidFill>
                <a:latin typeface="zihun219hao-mengquluoliti" panose="00000500000000000000" pitchFamily="2" charset="-122"/>
                <a:ea typeface="zihun219hao-mengquluoliti" panose="00000500000000000000" pitchFamily="2" charset="-122"/>
                <a:cs typeface="+mn-ea"/>
                <a:sym typeface="zihun219hao-mengquluoliti" panose="00000500000000000000" pitchFamily="2" charset="-122"/>
              </a:rPr>
              <a:t>任务四 眼的血液循环和神经支配</a:t>
            </a:r>
            <a:endParaRPr lang="zh-CN" altLang="en-US" sz="2400" b="1" dirty="0">
              <a:solidFill>
                <a:schemeClr val="tx1"/>
              </a:solidFill>
              <a:latin typeface="zihun219hao-mengquluoliti" panose="00000500000000000000" pitchFamily="2" charset="-122"/>
              <a:ea typeface="zihun219hao-mengquluoliti" panose="00000500000000000000" pitchFamily="2" charset="-122"/>
              <a:cs typeface="+mn-ea"/>
              <a:sym typeface="zihun219hao-mengquluoliti" panose="00000500000000000000" pitchFamily="2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1091565" y="2129155"/>
            <a:ext cx="10009505" cy="2214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2000">
                <a:solidFill>
                  <a:schemeClr val="tx1"/>
                </a:solidFill>
              </a:rPr>
              <a:t>（一）动脉</a:t>
            </a:r>
            <a:endParaRPr lang="zh-CN" altLang="en-US" sz="2000">
              <a:solidFill>
                <a:schemeClr val="tx1"/>
              </a:solidFill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/>
              <a:t>眼球的动脉供应主要有视网膜中央血管系统和睫状血管系统。</a:t>
            </a:r>
            <a:endParaRPr lang="zh-CN" altLang="en-US"/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 b="1">
                <a:solidFill>
                  <a:srgbClr val="8ACAA3"/>
                </a:solidFill>
                <a:effectLst/>
                <a:latin typeface="Source Han Sans CN Bold" panose="020B0500000000000000" charset="-122"/>
                <a:ea typeface="Source Han Sans CN Bold" panose="020B0500000000000000" charset="-122"/>
                <a:cs typeface="Source Han Sans CN Bold" panose="020B0500000000000000" charset="-122"/>
              </a:rPr>
              <a:t>1. 视网膜中央动脉</a:t>
            </a:r>
            <a:r>
              <a:rPr lang="zh-CN" altLang="en-US"/>
              <a:t>　为眼动脉眶内段的分支，在眼球后9～12mm 处从内下或下方进入视神经中央，再从视神经盘穿出，分为颞上、颞下、鼻上、鼻下4 支，走行于视网膜神经纤维层内，逐级分支到达周边部，主要供给视网膜内5 层。</a:t>
            </a:r>
            <a:endParaRPr lang="zh-CN" altLang="en-US"/>
          </a:p>
        </p:txBody>
      </p:sp>
      <p:pic>
        <p:nvPicPr>
          <p:cNvPr id="30" name="图片 29" descr="预览图_千图网_编号35906743"/>
          <p:cNvPicPr>
            <a:picLocks noChangeAspect="1"/>
          </p:cNvPicPr>
          <p:nvPr/>
        </p:nvPicPr>
        <p:blipFill>
          <a:blip r:embed="rId2"/>
          <a:srcRect l="51175" t="40263" r="3550" b="38835"/>
          <a:stretch>
            <a:fillRect/>
          </a:stretch>
        </p:blipFill>
        <p:spPr>
          <a:xfrm>
            <a:off x="7833995" y="4061460"/>
            <a:ext cx="4008120" cy="2473960"/>
          </a:xfrm>
          <a:prstGeom prst="rect">
            <a:avLst/>
          </a:prstGeom>
        </p:spPr>
      </p:pic>
      <p:sp>
        <p:nvSpPr>
          <p:cNvPr id="31" name="TextBox 6"/>
          <p:cNvSpPr txBox="1"/>
          <p:nvPr/>
        </p:nvSpPr>
        <p:spPr>
          <a:xfrm>
            <a:off x="1090930" y="1491615"/>
            <a:ext cx="3240000" cy="540000"/>
          </a:xfrm>
          <a:prstGeom prst="rect">
            <a:avLst/>
          </a:prstGeom>
          <a:solidFill>
            <a:srgbClr val="71C29C"/>
          </a:solidFill>
          <a:effectLst>
            <a:outerShdw blurRad="50800" dist="50800" dir="1200000" algn="ctr" rotWithShape="0">
              <a:srgbClr val="000000">
                <a:alpha val="43000"/>
              </a:srgbClr>
            </a:outerShdw>
            <a:softEdge rad="31750"/>
          </a:effectLst>
        </p:spPr>
        <p:txBody>
          <a:bodyPr wrap="square" rtlCol="0" anchor="ctr" anchorCtr="1">
            <a:spAutoFit/>
          </a:bodyPr>
          <a:p>
            <a:pPr algn="ctr"/>
            <a:r>
              <a:rPr lang="zh-CN" altLang="en-US" sz="2400">
                <a:solidFill>
                  <a:schemeClr val="bg1"/>
                </a:solidFill>
                <a:sym typeface="+mn-ea"/>
              </a:rPr>
              <a:t>一、血管及血液循环</a:t>
            </a:r>
            <a:endParaRPr lang="zh-CN" altLang="en-US" sz="2400" dirty="0">
              <a:solidFill>
                <a:schemeClr val="bg1"/>
              </a:solidFill>
              <a:latin typeface="zihun219hao-mengquluoliti" panose="00000500000000000000" pitchFamily="2" charset="-122"/>
              <a:ea typeface="zihun219hao-mengquluoliti" panose="00000500000000000000" pitchFamily="2" charset="-122"/>
              <a:cs typeface="+mn-ea"/>
              <a:sym typeface="+mn-ea"/>
            </a:endParaRPr>
          </a:p>
        </p:txBody>
      </p:sp>
    </p:spTree>
    <p:custDataLst>
      <p:tags r:id="rId3"/>
    </p:custDataLst>
  </p:cSld>
  <p:clrMapOvr>
    <a:masterClrMapping/>
  </p:clrMapOvr>
  <p:transition advTm="2000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8" name="组合 47"/>
          <p:cNvGrpSpPr/>
          <p:nvPr/>
        </p:nvGrpSpPr>
        <p:grpSpPr>
          <a:xfrm>
            <a:off x="5749218" y="1570924"/>
            <a:ext cx="5811520" cy="1529715"/>
            <a:chOff x="1459832" y="1851652"/>
            <a:chExt cx="5811520" cy="1529715"/>
          </a:xfrm>
        </p:grpSpPr>
        <p:sp>
          <p:nvSpPr>
            <p:cNvPr id="49" name="箭头: 五边形 48"/>
            <p:cNvSpPr/>
            <p:nvPr/>
          </p:nvSpPr>
          <p:spPr>
            <a:xfrm>
              <a:off x="1459832" y="2374231"/>
              <a:ext cx="753979" cy="484632"/>
            </a:xfrm>
            <a:prstGeom prst="homePlate">
              <a:avLst/>
            </a:prstGeom>
            <a:solidFill>
              <a:srgbClr val="8ACA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r>
                <a:rPr lang="en-US" altLang="zh-CN" dirty="0">
                  <a:latin typeface="zihun219hao-mengquluoliti" panose="00000500000000000000" pitchFamily="2" charset="-122"/>
                  <a:ea typeface="zihun219hao-mengquluoliti" panose="00000500000000000000" pitchFamily="2" charset="-122"/>
                  <a:cs typeface="+mn-ea"/>
                  <a:sym typeface="zihun219hao-mengquluoliti" panose="00000500000000000000" pitchFamily="2" charset="-122"/>
                </a:rPr>
                <a:t>01</a:t>
              </a:r>
              <a:endParaRPr lang="zh-CN" altLang="en-US" dirty="0">
                <a:latin typeface="zihun219hao-mengquluoliti" panose="00000500000000000000" pitchFamily="2" charset="-122"/>
                <a:ea typeface="zihun219hao-mengquluoliti" panose="00000500000000000000" pitchFamily="2" charset="-122"/>
                <a:cs typeface="+mn-ea"/>
                <a:sym typeface="zihun219hao-mengquluoliti" panose="00000500000000000000" pitchFamily="2" charset="-122"/>
              </a:endParaRPr>
            </a:p>
          </p:txBody>
        </p:sp>
        <p:sp>
          <p:nvSpPr>
            <p:cNvPr id="50" name="矩形 49"/>
            <p:cNvSpPr/>
            <p:nvPr/>
          </p:nvSpPr>
          <p:spPr>
            <a:xfrm>
              <a:off x="2302477" y="1851652"/>
              <a:ext cx="4968875" cy="1529715"/>
            </a:xfrm>
            <a:prstGeom prst="rect">
              <a:avLst/>
            </a:prstGeom>
          </p:spPr>
          <p:txBody>
            <a:bodyPr wrap="square">
              <a:spAutoFit/>
            </a:bodyPr>
            <a:p>
              <a:pPr algn="just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zh-CN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zihun219hao-mengquluoliti" panose="00000500000000000000" pitchFamily="2" charset="-122"/>
                  <a:ea typeface="zihun219hao-mengquluoliti" panose="00000500000000000000" pitchFamily="2" charset="-122"/>
                  <a:cs typeface="+mn-ea"/>
                  <a:sym typeface="zihun219hao-mengquluoliti" panose="00000500000000000000" pitchFamily="2" charset="-122"/>
                </a:rPr>
                <a:t>睫状后短动脉：为眼动脉的一组分支，分鼻侧和颞侧两主干，在视神经周围穿入巩膜前分为约20 支，进入脉络膜内再逐级分支直至毛细血管，呈小叶分布，营养脉络膜及视网膜外5 层。</a:t>
              </a:r>
              <a:endParaRPr lang="zh-CN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zihun219hao-mengquluoliti" panose="00000500000000000000" pitchFamily="2" charset="-122"/>
                <a:ea typeface="zihun219hao-mengquluoliti" panose="00000500000000000000" pitchFamily="2" charset="-122"/>
                <a:cs typeface="+mn-ea"/>
                <a:sym typeface="zihun219hao-mengquluoliti" panose="00000500000000000000" pitchFamily="2" charset="-122"/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5749218" y="3230814"/>
            <a:ext cx="5811520" cy="1170305"/>
            <a:chOff x="1459832" y="2294247"/>
            <a:chExt cx="5811520" cy="1170305"/>
          </a:xfrm>
        </p:grpSpPr>
        <p:sp>
          <p:nvSpPr>
            <p:cNvPr id="52" name="箭头: 五边形 51"/>
            <p:cNvSpPr/>
            <p:nvPr/>
          </p:nvSpPr>
          <p:spPr>
            <a:xfrm>
              <a:off x="1459832" y="2637121"/>
              <a:ext cx="753979" cy="484632"/>
            </a:xfrm>
            <a:prstGeom prst="homePlate">
              <a:avLst/>
            </a:prstGeom>
            <a:solidFill>
              <a:srgbClr val="8ACA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r>
                <a:rPr lang="en-US" altLang="zh-CN" dirty="0">
                  <a:latin typeface="zihun219hao-mengquluoliti" panose="00000500000000000000" pitchFamily="2" charset="-122"/>
                  <a:ea typeface="zihun219hao-mengquluoliti" panose="00000500000000000000" pitchFamily="2" charset="-122"/>
                  <a:cs typeface="+mn-ea"/>
                  <a:sym typeface="zihun219hao-mengquluoliti" panose="00000500000000000000" pitchFamily="2" charset="-122"/>
                </a:rPr>
                <a:t>02</a:t>
              </a:r>
              <a:endParaRPr lang="zh-CN" altLang="en-US" dirty="0">
                <a:latin typeface="zihun219hao-mengquluoliti" panose="00000500000000000000" pitchFamily="2" charset="-122"/>
                <a:ea typeface="zihun219hao-mengquluoliti" panose="00000500000000000000" pitchFamily="2" charset="-122"/>
                <a:cs typeface="+mn-ea"/>
                <a:sym typeface="zihun219hao-mengquluoliti" panose="00000500000000000000" pitchFamily="2" charset="-122"/>
              </a:endParaRPr>
            </a:p>
          </p:txBody>
        </p:sp>
        <p:sp>
          <p:nvSpPr>
            <p:cNvPr id="53" name="矩形 52"/>
            <p:cNvSpPr/>
            <p:nvPr/>
          </p:nvSpPr>
          <p:spPr>
            <a:xfrm>
              <a:off x="2302477" y="2294247"/>
              <a:ext cx="4968875" cy="1170305"/>
            </a:xfrm>
            <a:prstGeom prst="rect">
              <a:avLst/>
            </a:prstGeom>
          </p:spPr>
          <p:txBody>
            <a:bodyPr wrap="square">
              <a:spAutoFit/>
            </a:bodyPr>
            <a:p>
              <a:pPr algn="just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zh-CN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zihun219hao-mengquluoliti" panose="00000500000000000000" pitchFamily="2" charset="-122"/>
                  <a:ea typeface="zihun219hao-mengquluoliti" panose="00000500000000000000" pitchFamily="2" charset="-122"/>
                  <a:cs typeface="+mn-ea"/>
                  <a:sym typeface="zihun219hao-mengquluoliti" panose="00000500000000000000" pitchFamily="2" charset="-122"/>
                </a:rPr>
                <a:t>睫状后长动脉：由眼动脉分出2 支，在视神经周围稍远处，斜穿巩膜进入脉络膜上腔，前行达睫状体后部，开始发出分支。</a:t>
              </a:r>
              <a:endParaRPr lang="zh-CN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zihun219hao-mengquluoliti" panose="00000500000000000000" pitchFamily="2" charset="-122"/>
                <a:ea typeface="zihun219hao-mengquluoliti" panose="00000500000000000000" pitchFamily="2" charset="-122"/>
                <a:cs typeface="+mn-ea"/>
                <a:sym typeface="zihun219hao-mengquluoliti" panose="00000500000000000000" pitchFamily="2" charset="-122"/>
              </a:endParaRP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5749218" y="4531294"/>
            <a:ext cx="5811520" cy="1170305"/>
            <a:chOff x="1459832" y="2139307"/>
            <a:chExt cx="5811520" cy="1170305"/>
          </a:xfrm>
        </p:grpSpPr>
        <p:sp>
          <p:nvSpPr>
            <p:cNvPr id="55" name="箭头: 五边形 54"/>
            <p:cNvSpPr/>
            <p:nvPr/>
          </p:nvSpPr>
          <p:spPr>
            <a:xfrm>
              <a:off x="1459832" y="2482181"/>
              <a:ext cx="753979" cy="484632"/>
            </a:xfrm>
            <a:prstGeom prst="homePlate">
              <a:avLst/>
            </a:prstGeom>
            <a:solidFill>
              <a:srgbClr val="8ACA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r>
                <a:rPr lang="en-US" altLang="zh-CN" dirty="0">
                  <a:latin typeface="zihun219hao-mengquluoliti" panose="00000500000000000000" pitchFamily="2" charset="-122"/>
                  <a:ea typeface="zihun219hao-mengquluoliti" panose="00000500000000000000" pitchFamily="2" charset="-122"/>
                  <a:cs typeface="+mn-ea"/>
                  <a:sym typeface="zihun219hao-mengquluoliti" panose="00000500000000000000" pitchFamily="2" charset="-122"/>
                </a:rPr>
                <a:t>03</a:t>
              </a:r>
              <a:endParaRPr lang="zh-CN" altLang="en-US" dirty="0">
                <a:latin typeface="zihun219hao-mengquluoliti" panose="00000500000000000000" pitchFamily="2" charset="-122"/>
                <a:ea typeface="zihun219hao-mengquluoliti" panose="00000500000000000000" pitchFamily="2" charset="-122"/>
                <a:cs typeface="+mn-ea"/>
                <a:sym typeface="zihun219hao-mengquluoliti" panose="00000500000000000000" pitchFamily="2" charset="-122"/>
              </a:endParaRPr>
            </a:p>
          </p:txBody>
        </p:sp>
        <p:sp>
          <p:nvSpPr>
            <p:cNvPr id="56" name="矩形 55"/>
            <p:cNvSpPr/>
            <p:nvPr/>
          </p:nvSpPr>
          <p:spPr>
            <a:xfrm>
              <a:off x="2302477" y="2139307"/>
              <a:ext cx="4968875" cy="1170305"/>
            </a:xfrm>
            <a:prstGeom prst="rect">
              <a:avLst/>
            </a:prstGeom>
          </p:spPr>
          <p:txBody>
            <a:bodyPr wrap="square">
              <a:spAutoFit/>
            </a:bodyPr>
            <a:p>
              <a:pPr algn="just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dirty="0">
                  <a:solidFill>
                    <a:prstClr val="black"/>
                  </a:solidFill>
                  <a:latin typeface="zihun219hao-mengquluoliti" panose="00000500000000000000" pitchFamily="2" charset="-122"/>
                  <a:ea typeface="zihun219hao-mengquluoliti" panose="00000500000000000000" pitchFamily="2" charset="-122"/>
                  <a:cs typeface="+mn-ea"/>
                  <a:sym typeface="zihun219hao-mengquluoliti" panose="00000500000000000000" pitchFamily="2" charset="-122"/>
                </a:rPr>
                <a:t>睫状前动脉：是由眼动脉分支肌动脉而来，在肌腱止端处发出的分支，走行于表层巩膜与巩膜实质内，前行至角膜缘组成角膜缘血管网。</a:t>
              </a:r>
              <a:endParaRPr lang="zh-CN" dirty="0">
                <a:solidFill>
                  <a:prstClr val="black"/>
                </a:solidFill>
                <a:latin typeface="zihun219hao-mengquluoliti" panose="00000500000000000000" pitchFamily="2" charset="-122"/>
                <a:ea typeface="zihun219hao-mengquluoliti" panose="00000500000000000000" pitchFamily="2" charset="-122"/>
                <a:cs typeface="+mn-ea"/>
                <a:sym typeface="zihun219hao-mengquluoliti" panose="00000500000000000000" pitchFamily="2" charset="-122"/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>
            <a:off x="1762683" y="1647330"/>
            <a:ext cx="1767205" cy="460375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zh-CN" altLang="en-US" sz="2400" dirty="0">
                <a:solidFill>
                  <a:srgbClr val="71C29C"/>
                </a:solidFill>
                <a:latin typeface="zihun219hao-mengquluoliti" panose="00000500000000000000" pitchFamily="2" charset="-122"/>
                <a:ea typeface="zihun219hao-mengquluoliti" panose="00000500000000000000" pitchFamily="2" charset="-122"/>
                <a:cs typeface="+mn-ea"/>
                <a:sym typeface="zihun219hao-mengquluoliti" panose="00000500000000000000" pitchFamily="2" charset="-122"/>
              </a:rPr>
              <a:t>2. 睫状动脉</a:t>
            </a:r>
            <a:endParaRPr lang="zh-CN" altLang="en-US" sz="2400" dirty="0">
              <a:solidFill>
                <a:srgbClr val="71C29C"/>
              </a:solidFill>
              <a:latin typeface="zihun219hao-mengquluoliti" panose="00000500000000000000" pitchFamily="2" charset="-122"/>
              <a:ea typeface="zihun219hao-mengquluoliti" panose="00000500000000000000" pitchFamily="2" charset="-122"/>
              <a:cs typeface="+mn-ea"/>
              <a:sym typeface="zihun219hao-mengquluoliti" panose="00000500000000000000" pitchFamily="2" charset="-122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697865" y="2561590"/>
            <a:ext cx="4215130" cy="3044190"/>
            <a:chOff x="5549148" y="2939716"/>
            <a:chExt cx="4596130" cy="3021965"/>
          </a:xfrm>
        </p:grpSpPr>
        <p:sp>
          <p:nvSpPr>
            <p:cNvPr id="27" name="矩形: 圆角 26"/>
            <p:cNvSpPr/>
            <p:nvPr/>
          </p:nvSpPr>
          <p:spPr>
            <a:xfrm>
              <a:off x="5549148" y="2939716"/>
              <a:ext cx="4596130" cy="3021965"/>
            </a:xfrm>
            <a:prstGeom prst="cloud">
              <a:avLst/>
            </a:prstGeom>
            <a:solidFill>
              <a:srgbClr val="8ACA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zihun219hao-mengquluoliti" panose="00000500000000000000" pitchFamily="2" charset="-122"/>
                <a:ea typeface="zihun219hao-mengquluoliti" panose="00000500000000000000" pitchFamily="2" charset="-122"/>
                <a:cs typeface="+mn-ea"/>
                <a:sym typeface="zihun219hao-mengquluoliti" panose="00000500000000000000" pitchFamily="2" charset="-122"/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6074677" y="3580165"/>
              <a:ext cx="3545072" cy="1740435"/>
            </a:xfrm>
            <a:prstGeom prst="rect">
              <a:avLst/>
            </a:prstGeom>
          </p:spPr>
          <p:txBody>
            <a:bodyPr wrap="square">
              <a:spAutoFit/>
            </a:bodyPr>
            <a:p>
              <a:pPr algn="ctr">
                <a:lnSpc>
                  <a:spcPct val="150000"/>
                </a:lnSpc>
              </a:pPr>
              <a:r>
                <a:rPr lang="zh-CN" altLang="en-US" sz="2400" b="1" dirty="0">
                  <a:solidFill>
                    <a:schemeClr val="bg1"/>
                  </a:solidFill>
                  <a:latin typeface="zihun219hao-mengquluoliti" panose="00000500000000000000" pitchFamily="2" charset="-122"/>
                  <a:ea typeface="zihun219hao-mengquluoliti" panose="00000500000000000000" pitchFamily="2" charset="-122"/>
                  <a:cs typeface="+mn-ea"/>
                  <a:sym typeface="zihun219hao-mengquluoliti" panose="00000500000000000000" pitchFamily="2" charset="-122"/>
                </a:rPr>
                <a:t>按部位和走行分为睫状后短动脉、睫状后长动脉和睫状前动脉。</a:t>
              </a:r>
              <a:endParaRPr lang="zh-CN" altLang="en-US" sz="2400" b="1" dirty="0">
                <a:solidFill>
                  <a:schemeClr val="bg1"/>
                </a:solidFill>
                <a:latin typeface="zihun219hao-mengquluoliti" panose="00000500000000000000" pitchFamily="2" charset="-122"/>
                <a:ea typeface="zihun219hao-mengquluoliti" panose="00000500000000000000" pitchFamily="2" charset="-122"/>
                <a:cs typeface="+mn-ea"/>
                <a:sym typeface="zihun219hao-mengquluoliti" panose="00000500000000000000" pitchFamily="2" charset="-122"/>
              </a:endParaRPr>
            </a:p>
          </p:txBody>
        </p:sp>
      </p:grpSp>
      <p:sp>
        <p:nvSpPr>
          <p:cNvPr id="31" name="TextBox 6"/>
          <p:cNvSpPr txBox="1"/>
          <p:nvPr/>
        </p:nvSpPr>
        <p:spPr>
          <a:xfrm>
            <a:off x="784225" y="588453"/>
            <a:ext cx="3240000" cy="540000"/>
          </a:xfrm>
          <a:prstGeom prst="rect">
            <a:avLst/>
          </a:prstGeom>
          <a:solidFill>
            <a:srgbClr val="71C29C"/>
          </a:solidFill>
          <a:effectLst>
            <a:outerShdw blurRad="50800" dist="50800" dir="1200000" algn="ctr" rotWithShape="0">
              <a:srgbClr val="000000">
                <a:alpha val="43000"/>
              </a:srgbClr>
            </a:outerShdw>
            <a:softEdge rad="31750"/>
          </a:effectLst>
        </p:spPr>
        <p:txBody>
          <a:bodyPr wrap="square" rtlCol="0" anchor="ctr" anchorCtr="1">
            <a:spAutoFit/>
          </a:bodyPr>
          <a:p>
            <a:pPr algn="ctr"/>
            <a:r>
              <a:rPr lang="zh-CN" altLang="en-US" sz="2400">
                <a:solidFill>
                  <a:schemeClr val="bg1"/>
                </a:solidFill>
                <a:sym typeface="+mn-ea"/>
              </a:rPr>
              <a:t>一、血管及血液循环</a:t>
            </a:r>
            <a:endParaRPr lang="zh-CN" altLang="en-US" sz="2400" dirty="0">
              <a:solidFill>
                <a:schemeClr val="bg1"/>
              </a:solidFill>
              <a:latin typeface="zihun219hao-mengquluoliti" panose="00000500000000000000" pitchFamily="2" charset="-122"/>
              <a:ea typeface="zihun219hao-mengquluoliti" panose="00000500000000000000" pitchFamily="2" charset="-122"/>
              <a:cs typeface="+mn-ea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p:transition advTm="2000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6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20"/>
                            </p:stCondLst>
                            <p:childTnLst>
                              <p:par>
                                <p:cTn id="26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4485005" y="1692910"/>
            <a:ext cx="3239770" cy="4254980"/>
            <a:chOff x="7078" y="2666"/>
            <a:chExt cx="5102" cy="6701"/>
          </a:xfrm>
        </p:grpSpPr>
        <p:sp>
          <p:nvSpPr>
            <p:cNvPr id="12" name="图形"/>
            <p:cNvSpPr/>
            <p:nvPr/>
          </p:nvSpPr>
          <p:spPr>
            <a:xfrm>
              <a:off x="7078" y="3414"/>
              <a:ext cx="5102" cy="5953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outerShdw blurRad="266700" sx="103000" sy="103000" algn="ctr" rotWithShape="0">
                <a:prstClr val="black">
                  <a:alpha val="9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思源黑体 CN Normal" panose="020B0500000000000000" charset="-122"/>
                <a:ea typeface="思源黑体 CN Normal" panose="020B0500000000000000" charset="-122"/>
                <a:cs typeface="思源黑体 CN Normal" panose="020B0500000000000000" charset="-122"/>
              </a:endParaRPr>
            </a:p>
          </p:txBody>
        </p:sp>
        <p:sp>
          <p:nvSpPr>
            <p:cNvPr id="14" name="图形"/>
            <p:cNvSpPr/>
            <p:nvPr/>
          </p:nvSpPr>
          <p:spPr>
            <a:xfrm>
              <a:off x="8772" y="2666"/>
              <a:ext cx="1715" cy="171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思源黑体 CN Normal" panose="020B0500000000000000" charset="-122"/>
                <a:ea typeface="思源黑体 CN Normal" panose="020B0500000000000000" charset="-122"/>
                <a:cs typeface="思源黑体 CN Normal" panose="020B0500000000000000" charset="-122"/>
              </a:endParaRPr>
            </a:p>
          </p:txBody>
        </p:sp>
        <p:grpSp>
          <p:nvGrpSpPr>
            <p:cNvPr id="15" name="图形 38"/>
            <p:cNvGrpSpPr/>
            <p:nvPr/>
          </p:nvGrpSpPr>
          <p:grpSpPr>
            <a:xfrm rot="0">
              <a:off x="9173" y="3047"/>
              <a:ext cx="913" cy="913"/>
              <a:chOff x="2193425" y="3643034"/>
              <a:chExt cx="994960" cy="994961"/>
            </a:xfrm>
            <a:solidFill>
              <a:schemeClr val="bg1"/>
            </a:solidFill>
          </p:grpSpPr>
          <p:sp>
            <p:nvSpPr>
              <p:cNvPr id="16" name="图形"/>
              <p:cNvSpPr/>
              <p:nvPr/>
            </p:nvSpPr>
            <p:spPr>
              <a:xfrm>
                <a:off x="2337855" y="3980037"/>
                <a:ext cx="128382" cy="288859"/>
              </a:xfrm>
              <a:custGeom>
                <a:avLst/>
                <a:gdLst>
                  <a:gd name="connsiteX0" fmla="*/ 64191 w 128382"/>
                  <a:gd name="connsiteY0" fmla="*/ 224669 h 288859"/>
                  <a:gd name="connsiteX1" fmla="*/ 32096 w 128382"/>
                  <a:gd name="connsiteY1" fmla="*/ 192573 h 288859"/>
                  <a:gd name="connsiteX2" fmla="*/ 0 w 128382"/>
                  <a:gd name="connsiteY2" fmla="*/ 192573 h 288859"/>
                  <a:gd name="connsiteX3" fmla="*/ 48143 w 128382"/>
                  <a:gd name="connsiteY3" fmla="*/ 254486 h 288859"/>
                  <a:gd name="connsiteX4" fmla="*/ 48143 w 128382"/>
                  <a:gd name="connsiteY4" fmla="*/ 288860 h 288859"/>
                  <a:gd name="connsiteX5" fmla="*/ 80239 w 128382"/>
                  <a:gd name="connsiteY5" fmla="*/ 288860 h 288859"/>
                  <a:gd name="connsiteX6" fmla="*/ 80239 w 128382"/>
                  <a:gd name="connsiteY6" fmla="*/ 256764 h 288859"/>
                  <a:gd name="connsiteX7" fmla="*/ 128382 w 128382"/>
                  <a:gd name="connsiteY7" fmla="*/ 256764 h 288859"/>
                  <a:gd name="connsiteX8" fmla="*/ 128382 w 128382"/>
                  <a:gd name="connsiteY8" fmla="*/ 192573 h 288859"/>
                  <a:gd name="connsiteX9" fmla="*/ 64191 w 128382"/>
                  <a:gd name="connsiteY9" fmla="*/ 128382 h 288859"/>
                  <a:gd name="connsiteX10" fmla="*/ 32096 w 128382"/>
                  <a:gd name="connsiteY10" fmla="*/ 96287 h 288859"/>
                  <a:gd name="connsiteX11" fmla="*/ 32096 w 128382"/>
                  <a:gd name="connsiteY11" fmla="*/ 64191 h 288859"/>
                  <a:gd name="connsiteX12" fmla="*/ 64191 w 128382"/>
                  <a:gd name="connsiteY12" fmla="*/ 64191 h 288859"/>
                  <a:gd name="connsiteX13" fmla="*/ 96287 w 128382"/>
                  <a:gd name="connsiteY13" fmla="*/ 96287 h 288859"/>
                  <a:gd name="connsiteX14" fmla="*/ 128382 w 128382"/>
                  <a:gd name="connsiteY14" fmla="*/ 96287 h 288859"/>
                  <a:gd name="connsiteX15" fmla="*/ 80239 w 128382"/>
                  <a:gd name="connsiteY15" fmla="*/ 34374 h 288859"/>
                  <a:gd name="connsiteX16" fmla="*/ 80239 w 128382"/>
                  <a:gd name="connsiteY16" fmla="*/ 0 h 288859"/>
                  <a:gd name="connsiteX17" fmla="*/ 48143 w 128382"/>
                  <a:gd name="connsiteY17" fmla="*/ 0 h 288859"/>
                  <a:gd name="connsiteX18" fmla="*/ 48143 w 128382"/>
                  <a:gd name="connsiteY18" fmla="*/ 32096 h 288859"/>
                  <a:gd name="connsiteX19" fmla="*/ 0 w 128382"/>
                  <a:gd name="connsiteY19" fmla="*/ 32096 h 288859"/>
                  <a:gd name="connsiteX20" fmla="*/ 0 w 128382"/>
                  <a:gd name="connsiteY20" fmla="*/ 96287 h 288859"/>
                  <a:gd name="connsiteX21" fmla="*/ 64191 w 128382"/>
                  <a:gd name="connsiteY21" fmla="*/ 160478 h 288859"/>
                  <a:gd name="connsiteX22" fmla="*/ 96287 w 128382"/>
                  <a:gd name="connsiteY22" fmla="*/ 192573 h 288859"/>
                  <a:gd name="connsiteX23" fmla="*/ 96287 w 128382"/>
                  <a:gd name="connsiteY23" fmla="*/ 224669 h 2888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128382" h="288859">
                    <a:moveTo>
                      <a:pt x="64191" y="224669"/>
                    </a:moveTo>
                    <a:cubicBezTo>
                      <a:pt x="46490" y="224669"/>
                      <a:pt x="32096" y="210274"/>
                      <a:pt x="32096" y="192573"/>
                    </a:cubicBezTo>
                    <a:lnTo>
                      <a:pt x="0" y="192573"/>
                    </a:lnTo>
                    <a:cubicBezTo>
                      <a:pt x="0" y="222406"/>
                      <a:pt x="20525" y="247312"/>
                      <a:pt x="48143" y="254486"/>
                    </a:cubicBezTo>
                    <a:lnTo>
                      <a:pt x="48143" y="288860"/>
                    </a:lnTo>
                    <a:lnTo>
                      <a:pt x="80239" y="288860"/>
                    </a:lnTo>
                    <a:lnTo>
                      <a:pt x="80239" y="256764"/>
                    </a:lnTo>
                    <a:lnTo>
                      <a:pt x="128382" y="256764"/>
                    </a:lnTo>
                    <a:lnTo>
                      <a:pt x="128382" y="192573"/>
                    </a:lnTo>
                    <a:cubicBezTo>
                      <a:pt x="128382" y="157172"/>
                      <a:pt x="99592" y="128382"/>
                      <a:pt x="64191" y="128382"/>
                    </a:cubicBezTo>
                    <a:cubicBezTo>
                      <a:pt x="46490" y="128382"/>
                      <a:pt x="32096" y="113987"/>
                      <a:pt x="32096" y="96287"/>
                    </a:cubicBezTo>
                    <a:lnTo>
                      <a:pt x="32096" y="64191"/>
                    </a:lnTo>
                    <a:lnTo>
                      <a:pt x="64191" y="64191"/>
                    </a:lnTo>
                    <a:cubicBezTo>
                      <a:pt x="81892" y="64191"/>
                      <a:pt x="96287" y="78586"/>
                      <a:pt x="96287" y="96287"/>
                    </a:cubicBezTo>
                    <a:lnTo>
                      <a:pt x="128382" y="96287"/>
                    </a:lnTo>
                    <a:cubicBezTo>
                      <a:pt x="128382" y="66454"/>
                      <a:pt x="107857" y="41548"/>
                      <a:pt x="80239" y="34374"/>
                    </a:cubicBezTo>
                    <a:lnTo>
                      <a:pt x="80239" y="0"/>
                    </a:lnTo>
                    <a:lnTo>
                      <a:pt x="48143" y="0"/>
                    </a:lnTo>
                    <a:lnTo>
                      <a:pt x="48143" y="32096"/>
                    </a:lnTo>
                    <a:lnTo>
                      <a:pt x="0" y="32096"/>
                    </a:lnTo>
                    <a:lnTo>
                      <a:pt x="0" y="96287"/>
                    </a:lnTo>
                    <a:cubicBezTo>
                      <a:pt x="0" y="131688"/>
                      <a:pt x="28790" y="160478"/>
                      <a:pt x="64191" y="160478"/>
                    </a:cubicBezTo>
                    <a:cubicBezTo>
                      <a:pt x="81892" y="160478"/>
                      <a:pt x="96287" y="174872"/>
                      <a:pt x="96287" y="192573"/>
                    </a:cubicBezTo>
                    <a:lnTo>
                      <a:pt x="96287" y="224669"/>
                    </a:lnTo>
                    <a:close/>
                  </a:path>
                </a:pathLst>
              </a:custGeom>
              <a:grpFill/>
              <a:ln w="159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solidFill>
                    <a:schemeClr val="bg1"/>
                  </a:solidFill>
                  <a:latin typeface="思源黑体 CN Normal" panose="020B0500000000000000" charset="-122"/>
                  <a:ea typeface="思源黑体 CN Normal" panose="020B0500000000000000" charset="-122"/>
                  <a:cs typeface="思源黑体 CN Normal" panose="020B0500000000000000" charset="-122"/>
                </a:endParaRPr>
              </a:p>
            </p:txBody>
          </p:sp>
          <p:sp>
            <p:nvSpPr>
              <p:cNvPr id="17" name="图形"/>
              <p:cNvSpPr/>
              <p:nvPr/>
            </p:nvSpPr>
            <p:spPr>
              <a:xfrm>
                <a:off x="2514380" y="4108419"/>
                <a:ext cx="32095" cy="32095"/>
              </a:xfrm>
              <a:custGeom>
                <a:avLst/>
                <a:gdLst>
                  <a:gd name="connsiteX0" fmla="*/ 0 w 32095"/>
                  <a:gd name="connsiteY0" fmla="*/ 0 h 32095"/>
                  <a:gd name="connsiteX1" fmla="*/ 32096 w 32095"/>
                  <a:gd name="connsiteY1" fmla="*/ 0 h 32095"/>
                  <a:gd name="connsiteX2" fmla="*/ 32096 w 32095"/>
                  <a:gd name="connsiteY2" fmla="*/ 32096 h 32095"/>
                  <a:gd name="connsiteX3" fmla="*/ 0 w 32095"/>
                  <a:gd name="connsiteY3" fmla="*/ 32096 h 320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2095" h="32095">
                    <a:moveTo>
                      <a:pt x="0" y="0"/>
                    </a:moveTo>
                    <a:lnTo>
                      <a:pt x="32096" y="0"/>
                    </a:lnTo>
                    <a:lnTo>
                      <a:pt x="32096" y="32096"/>
                    </a:lnTo>
                    <a:lnTo>
                      <a:pt x="0" y="32096"/>
                    </a:lnTo>
                    <a:close/>
                  </a:path>
                </a:pathLst>
              </a:custGeom>
              <a:grpFill/>
              <a:ln w="159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solidFill>
                    <a:schemeClr val="bg1"/>
                  </a:solidFill>
                  <a:latin typeface="思源黑体 CN Normal" panose="020B0500000000000000" charset="-122"/>
                  <a:ea typeface="思源黑体 CN Normal" panose="020B0500000000000000" charset="-122"/>
                  <a:cs typeface="思源黑体 CN Normal" panose="020B0500000000000000" charset="-122"/>
                </a:endParaRPr>
              </a:p>
            </p:txBody>
          </p:sp>
          <p:sp>
            <p:nvSpPr>
              <p:cNvPr id="18" name="图形"/>
              <p:cNvSpPr/>
              <p:nvPr/>
            </p:nvSpPr>
            <p:spPr>
              <a:xfrm>
                <a:off x="2257616" y="4108419"/>
                <a:ext cx="32095" cy="32095"/>
              </a:xfrm>
              <a:custGeom>
                <a:avLst/>
                <a:gdLst>
                  <a:gd name="connsiteX0" fmla="*/ 0 w 32095"/>
                  <a:gd name="connsiteY0" fmla="*/ 0 h 32095"/>
                  <a:gd name="connsiteX1" fmla="*/ 32096 w 32095"/>
                  <a:gd name="connsiteY1" fmla="*/ 0 h 32095"/>
                  <a:gd name="connsiteX2" fmla="*/ 32096 w 32095"/>
                  <a:gd name="connsiteY2" fmla="*/ 32096 h 32095"/>
                  <a:gd name="connsiteX3" fmla="*/ 0 w 32095"/>
                  <a:gd name="connsiteY3" fmla="*/ 32096 h 320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2095" h="32095">
                    <a:moveTo>
                      <a:pt x="0" y="0"/>
                    </a:moveTo>
                    <a:lnTo>
                      <a:pt x="32096" y="0"/>
                    </a:lnTo>
                    <a:lnTo>
                      <a:pt x="32096" y="32096"/>
                    </a:lnTo>
                    <a:lnTo>
                      <a:pt x="0" y="32096"/>
                    </a:lnTo>
                    <a:close/>
                  </a:path>
                </a:pathLst>
              </a:custGeom>
              <a:grpFill/>
              <a:ln w="159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solidFill>
                    <a:schemeClr val="bg1"/>
                  </a:solidFill>
                  <a:latin typeface="思源黑体 CN Normal" panose="020B0500000000000000" charset="-122"/>
                  <a:ea typeface="思源黑体 CN Normal" panose="020B0500000000000000" charset="-122"/>
                  <a:cs typeface="思源黑体 CN Normal" panose="020B0500000000000000" charset="-122"/>
                </a:endParaRPr>
              </a:p>
            </p:txBody>
          </p:sp>
          <p:sp>
            <p:nvSpPr>
              <p:cNvPr id="19" name="图形"/>
              <p:cNvSpPr/>
              <p:nvPr/>
            </p:nvSpPr>
            <p:spPr>
              <a:xfrm>
                <a:off x="2193425" y="3643034"/>
                <a:ext cx="994960" cy="994961"/>
              </a:xfrm>
              <a:custGeom>
                <a:avLst/>
                <a:gdLst>
                  <a:gd name="connsiteX0" fmla="*/ 353051 w 994960"/>
                  <a:gd name="connsiteY0" fmla="*/ 0 h 994961"/>
                  <a:gd name="connsiteX1" fmla="*/ 353051 w 994960"/>
                  <a:gd name="connsiteY1" fmla="*/ 331242 h 994961"/>
                  <a:gd name="connsiteX2" fmla="*/ 208621 w 994960"/>
                  <a:gd name="connsiteY2" fmla="*/ 272812 h 994961"/>
                  <a:gd name="connsiteX3" fmla="*/ 0 w 994960"/>
                  <a:gd name="connsiteY3" fmla="*/ 481433 h 994961"/>
                  <a:gd name="connsiteX4" fmla="*/ 82453 w 994960"/>
                  <a:gd name="connsiteY4" fmla="*/ 647174 h 994961"/>
                  <a:gd name="connsiteX5" fmla="*/ 0 w 994960"/>
                  <a:gd name="connsiteY5" fmla="*/ 738197 h 994961"/>
                  <a:gd name="connsiteX6" fmla="*/ 0 w 994960"/>
                  <a:gd name="connsiteY6" fmla="*/ 834484 h 994961"/>
                  <a:gd name="connsiteX7" fmla="*/ 497480 w 994960"/>
                  <a:gd name="connsiteY7" fmla="*/ 994962 h 994961"/>
                  <a:gd name="connsiteX8" fmla="*/ 994961 w 994960"/>
                  <a:gd name="connsiteY8" fmla="*/ 834484 h 994961"/>
                  <a:gd name="connsiteX9" fmla="*/ 994961 w 994960"/>
                  <a:gd name="connsiteY9" fmla="*/ 706102 h 994961"/>
                  <a:gd name="connsiteX10" fmla="*/ 994961 w 994960"/>
                  <a:gd name="connsiteY10" fmla="*/ 690054 h 994961"/>
                  <a:gd name="connsiteX11" fmla="*/ 994961 w 994960"/>
                  <a:gd name="connsiteY11" fmla="*/ 0 h 994961"/>
                  <a:gd name="connsiteX12" fmla="*/ 962865 w 994960"/>
                  <a:gd name="connsiteY12" fmla="*/ 32096 h 994961"/>
                  <a:gd name="connsiteX13" fmla="*/ 962865 w 994960"/>
                  <a:gd name="connsiteY13" fmla="*/ 674006 h 994961"/>
                  <a:gd name="connsiteX14" fmla="*/ 385146 w 994960"/>
                  <a:gd name="connsiteY14" fmla="*/ 674006 h 994961"/>
                  <a:gd name="connsiteX15" fmla="*/ 385146 w 994960"/>
                  <a:gd name="connsiteY15" fmla="*/ 592098 h 994961"/>
                  <a:gd name="connsiteX16" fmla="*/ 417242 w 994960"/>
                  <a:gd name="connsiteY16" fmla="*/ 481433 h 994961"/>
                  <a:gd name="connsiteX17" fmla="*/ 385146 w 994960"/>
                  <a:gd name="connsiteY17" fmla="*/ 370768 h 994961"/>
                  <a:gd name="connsiteX18" fmla="*/ 385146 w 994960"/>
                  <a:gd name="connsiteY18" fmla="*/ 32096 h 994961"/>
                  <a:gd name="connsiteX19" fmla="*/ 32096 w 994960"/>
                  <a:gd name="connsiteY19" fmla="*/ 481433 h 994961"/>
                  <a:gd name="connsiteX20" fmla="*/ 208621 w 994960"/>
                  <a:gd name="connsiteY20" fmla="*/ 304908 h 994961"/>
                  <a:gd name="connsiteX21" fmla="*/ 385146 w 994960"/>
                  <a:gd name="connsiteY21" fmla="*/ 481433 h 994961"/>
                  <a:gd name="connsiteX22" fmla="*/ 208621 w 994960"/>
                  <a:gd name="connsiteY22" fmla="*/ 657958 h 994961"/>
                  <a:gd name="connsiteX23" fmla="*/ 32096 w 994960"/>
                  <a:gd name="connsiteY23" fmla="*/ 481433 h 994961"/>
                  <a:gd name="connsiteX24" fmla="*/ 208621 w 994960"/>
                  <a:gd name="connsiteY24" fmla="*/ 690054 h 994961"/>
                  <a:gd name="connsiteX25" fmla="*/ 353051 w 994960"/>
                  <a:gd name="connsiteY25" fmla="*/ 631624 h 994961"/>
                  <a:gd name="connsiteX26" fmla="*/ 353051 w 994960"/>
                  <a:gd name="connsiteY26" fmla="*/ 706102 h 994961"/>
                  <a:gd name="connsiteX27" fmla="*/ 870687 w 994960"/>
                  <a:gd name="connsiteY27" fmla="*/ 706102 h 994961"/>
                  <a:gd name="connsiteX28" fmla="*/ 497480 w 994960"/>
                  <a:gd name="connsiteY28" fmla="*/ 770293 h 994961"/>
                  <a:gd name="connsiteX29" fmla="*/ 96736 w 994960"/>
                  <a:gd name="connsiteY29" fmla="*/ 675964 h 994961"/>
                  <a:gd name="connsiteX30" fmla="*/ 115335 w 994960"/>
                  <a:gd name="connsiteY30" fmla="*/ 667764 h 994961"/>
                  <a:gd name="connsiteX31" fmla="*/ 208621 w 994960"/>
                  <a:gd name="connsiteY31" fmla="*/ 690054 h 994961"/>
                  <a:gd name="connsiteX32" fmla="*/ 32096 w 994960"/>
                  <a:gd name="connsiteY32" fmla="*/ 834484 h 994961"/>
                  <a:gd name="connsiteX33" fmla="*/ 32096 w 994960"/>
                  <a:gd name="connsiteY33" fmla="*/ 797943 h 994961"/>
                  <a:gd name="connsiteX34" fmla="*/ 96287 w 994960"/>
                  <a:gd name="connsiteY34" fmla="*/ 835800 h 994961"/>
                  <a:gd name="connsiteX35" fmla="*/ 96287 w 994960"/>
                  <a:gd name="connsiteY35" fmla="*/ 896910 h 994961"/>
                  <a:gd name="connsiteX36" fmla="*/ 32096 w 994960"/>
                  <a:gd name="connsiteY36" fmla="*/ 834484 h 994961"/>
                  <a:gd name="connsiteX37" fmla="*/ 866579 w 994960"/>
                  <a:gd name="connsiteY37" fmla="*/ 847499 h 994961"/>
                  <a:gd name="connsiteX38" fmla="*/ 866579 w 994960"/>
                  <a:gd name="connsiteY38" fmla="*/ 910261 h 994961"/>
                  <a:gd name="connsiteX39" fmla="*/ 770292 w 994960"/>
                  <a:gd name="connsiteY39" fmla="*/ 937173 h 994961"/>
                  <a:gd name="connsiteX40" fmla="*/ 770292 w 994960"/>
                  <a:gd name="connsiteY40" fmla="*/ 873095 h 994961"/>
                  <a:gd name="connsiteX41" fmla="*/ 866579 w 994960"/>
                  <a:gd name="connsiteY41" fmla="*/ 847499 h 994961"/>
                  <a:gd name="connsiteX42" fmla="*/ 738197 w 994960"/>
                  <a:gd name="connsiteY42" fmla="*/ 943352 h 994961"/>
                  <a:gd name="connsiteX43" fmla="*/ 641910 w 994960"/>
                  <a:gd name="connsiteY43" fmla="*/ 956254 h 994961"/>
                  <a:gd name="connsiteX44" fmla="*/ 641910 w 994960"/>
                  <a:gd name="connsiteY44" fmla="*/ 891774 h 994961"/>
                  <a:gd name="connsiteX45" fmla="*/ 738197 w 994960"/>
                  <a:gd name="connsiteY45" fmla="*/ 879065 h 994961"/>
                  <a:gd name="connsiteX46" fmla="*/ 609815 w 994960"/>
                  <a:gd name="connsiteY46" fmla="*/ 958886 h 994961"/>
                  <a:gd name="connsiteX47" fmla="*/ 513528 w 994960"/>
                  <a:gd name="connsiteY47" fmla="*/ 962754 h 994961"/>
                  <a:gd name="connsiteX48" fmla="*/ 513528 w 994960"/>
                  <a:gd name="connsiteY48" fmla="*/ 898563 h 994961"/>
                  <a:gd name="connsiteX49" fmla="*/ 609815 w 994960"/>
                  <a:gd name="connsiteY49" fmla="*/ 894519 h 994961"/>
                  <a:gd name="connsiteX50" fmla="*/ 481433 w 994960"/>
                  <a:gd name="connsiteY50" fmla="*/ 962738 h 994961"/>
                  <a:gd name="connsiteX51" fmla="*/ 385146 w 994960"/>
                  <a:gd name="connsiteY51" fmla="*/ 958870 h 994961"/>
                  <a:gd name="connsiteX52" fmla="*/ 385146 w 994960"/>
                  <a:gd name="connsiteY52" fmla="*/ 894631 h 994961"/>
                  <a:gd name="connsiteX53" fmla="*/ 481433 w 994960"/>
                  <a:gd name="connsiteY53" fmla="*/ 898547 h 994961"/>
                  <a:gd name="connsiteX54" fmla="*/ 353051 w 994960"/>
                  <a:gd name="connsiteY54" fmla="*/ 956254 h 994961"/>
                  <a:gd name="connsiteX55" fmla="*/ 256764 w 994960"/>
                  <a:gd name="connsiteY55" fmla="*/ 943352 h 994961"/>
                  <a:gd name="connsiteX56" fmla="*/ 256764 w 994960"/>
                  <a:gd name="connsiteY56" fmla="*/ 879450 h 994961"/>
                  <a:gd name="connsiteX57" fmla="*/ 353051 w 994960"/>
                  <a:gd name="connsiteY57" fmla="*/ 891935 h 994961"/>
                  <a:gd name="connsiteX58" fmla="*/ 224669 w 994960"/>
                  <a:gd name="connsiteY58" fmla="*/ 937173 h 994961"/>
                  <a:gd name="connsiteX59" fmla="*/ 128382 w 994960"/>
                  <a:gd name="connsiteY59" fmla="*/ 910261 h 994961"/>
                  <a:gd name="connsiteX60" fmla="*/ 128382 w 994960"/>
                  <a:gd name="connsiteY60" fmla="*/ 848076 h 994961"/>
                  <a:gd name="connsiteX61" fmla="*/ 224669 w 994960"/>
                  <a:gd name="connsiteY61" fmla="*/ 873480 h 994961"/>
                  <a:gd name="connsiteX62" fmla="*/ 898674 w 994960"/>
                  <a:gd name="connsiteY62" fmla="*/ 896910 h 994961"/>
                  <a:gd name="connsiteX63" fmla="*/ 898674 w 994960"/>
                  <a:gd name="connsiteY63" fmla="*/ 835174 h 994961"/>
                  <a:gd name="connsiteX64" fmla="*/ 962865 w 994960"/>
                  <a:gd name="connsiteY64" fmla="*/ 797526 h 994961"/>
                  <a:gd name="connsiteX65" fmla="*/ 962865 w 994960"/>
                  <a:gd name="connsiteY65" fmla="*/ 834484 h 994961"/>
                  <a:gd name="connsiteX66" fmla="*/ 898674 w 994960"/>
                  <a:gd name="connsiteY66" fmla="*/ 896910 h 994961"/>
                  <a:gd name="connsiteX67" fmla="*/ 962865 w 994960"/>
                  <a:gd name="connsiteY67" fmla="*/ 742402 h 994961"/>
                  <a:gd name="connsiteX68" fmla="*/ 962560 w 994960"/>
                  <a:gd name="connsiteY68" fmla="*/ 742354 h 994961"/>
                  <a:gd name="connsiteX69" fmla="*/ 497480 w 994960"/>
                  <a:gd name="connsiteY69" fmla="*/ 866579 h 994961"/>
                  <a:gd name="connsiteX70" fmla="*/ 32096 w 994960"/>
                  <a:gd name="connsiteY70" fmla="*/ 738197 h 994961"/>
                  <a:gd name="connsiteX71" fmla="*/ 67786 w 994960"/>
                  <a:gd name="connsiteY71" fmla="*/ 691948 h 994961"/>
                  <a:gd name="connsiteX72" fmla="*/ 497480 w 994960"/>
                  <a:gd name="connsiteY72" fmla="*/ 802388 h 994961"/>
                  <a:gd name="connsiteX73" fmla="*/ 919103 w 994960"/>
                  <a:gd name="connsiteY73" fmla="*/ 706102 h 994961"/>
                  <a:gd name="connsiteX74" fmla="*/ 962865 w 994960"/>
                  <a:gd name="connsiteY74" fmla="*/ 706102 h 9949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</a:cxnLst>
                <a:rect l="l" t="t" r="r" b="b"/>
                <a:pathLst>
                  <a:path w="994960" h="994961">
                    <a:moveTo>
                      <a:pt x="353051" y="0"/>
                    </a:moveTo>
                    <a:lnTo>
                      <a:pt x="353051" y="331242"/>
                    </a:lnTo>
                    <a:cubicBezTo>
                      <a:pt x="315531" y="295151"/>
                      <a:pt x="264676" y="272812"/>
                      <a:pt x="208621" y="272812"/>
                    </a:cubicBezTo>
                    <a:cubicBezTo>
                      <a:pt x="93590" y="272812"/>
                      <a:pt x="0" y="366403"/>
                      <a:pt x="0" y="481433"/>
                    </a:cubicBezTo>
                    <a:cubicBezTo>
                      <a:pt x="0" y="549026"/>
                      <a:pt x="32465" y="609029"/>
                      <a:pt x="82453" y="647174"/>
                    </a:cubicBezTo>
                    <a:cubicBezTo>
                      <a:pt x="28453" y="673091"/>
                      <a:pt x="0" y="704240"/>
                      <a:pt x="0" y="738197"/>
                    </a:cubicBezTo>
                    <a:lnTo>
                      <a:pt x="0" y="834484"/>
                    </a:lnTo>
                    <a:cubicBezTo>
                      <a:pt x="0" y="938714"/>
                      <a:pt x="256315" y="994962"/>
                      <a:pt x="497480" y="994962"/>
                    </a:cubicBezTo>
                    <a:cubicBezTo>
                      <a:pt x="738646" y="994962"/>
                      <a:pt x="994961" y="938714"/>
                      <a:pt x="994961" y="834484"/>
                    </a:cubicBezTo>
                    <a:lnTo>
                      <a:pt x="994961" y="706102"/>
                    </a:lnTo>
                    <a:lnTo>
                      <a:pt x="994961" y="690054"/>
                    </a:lnTo>
                    <a:lnTo>
                      <a:pt x="994961" y="0"/>
                    </a:lnTo>
                    <a:close/>
                    <a:moveTo>
                      <a:pt x="962865" y="32096"/>
                    </a:moveTo>
                    <a:lnTo>
                      <a:pt x="962865" y="674006"/>
                    </a:lnTo>
                    <a:lnTo>
                      <a:pt x="385146" y="674006"/>
                    </a:lnTo>
                    <a:lnTo>
                      <a:pt x="385146" y="592098"/>
                    </a:lnTo>
                    <a:cubicBezTo>
                      <a:pt x="405366" y="559971"/>
                      <a:pt x="417242" y="522098"/>
                      <a:pt x="417242" y="481433"/>
                    </a:cubicBezTo>
                    <a:cubicBezTo>
                      <a:pt x="417242" y="440768"/>
                      <a:pt x="405366" y="402895"/>
                      <a:pt x="385146" y="370768"/>
                    </a:cubicBezTo>
                    <a:lnTo>
                      <a:pt x="385146" y="32096"/>
                    </a:lnTo>
                    <a:close/>
                    <a:moveTo>
                      <a:pt x="32096" y="481433"/>
                    </a:moveTo>
                    <a:cubicBezTo>
                      <a:pt x="32096" y="384103"/>
                      <a:pt x="111291" y="304908"/>
                      <a:pt x="208621" y="304908"/>
                    </a:cubicBezTo>
                    <a:cubicBezTo>
                      <a:pt x="305950" y="304908"/>
                      <a:pt x="385146" y="384103"/>
                      <a:pt x="385146" y="481433"/>
                    </a:cubicBezTo>
                    <a:cubicBezTo>
                      <a:pt x="385146" y="578763"/>
                      <a:pt x="305950" y="657958"/>
                      <a:pt x="208621" y="657958"/>
                    </a:cubicBezTo>
                    <a:cubicBezTo>
                      <a:pt x="111291" y="657958"/>
                      <a:pt x="32096" y="578763"/>
                      <a:pt x="32096" y="481433"/>
                    </a:cubicBezTo>
                    <a:close/>
                    <a:moveTo>
                      <a:pt x="208621" y="690054"/>
                    </a:moveTo>
                    <a:cubicBezTo>
                      <a:pt x="264676" y="690054"/>
                      <a:pt x="315531" y="667715"/>
                      <a:pt x="353051" y="631624"/>
                    </a:cubicBezTo>
                    <a:lnTo>
                      <a:pt x="353051" y="706102"/>
                    </a:lnTo>
                    <a:lnTo>
                      <a:pt x="870687" y="706102"/>
                    </a:lnTo>
                    <a:cubicBezTo>
                      <a:pt x="814134" y="740524"/>
                      <a:pt x="677520" y="770293"/>
                      <a:pt x="497480" y="770293"/>
                    </a:cubicBezTo>
                    <a:cubicBezTo>
                      <a:pt x="252848" y="770293"/>
                      <a:pt x="101486" y="716019"/>
                      <a:pt x="96736" y="675964"/>
                    </a:cubicBezTo>
                    <a:cubicBezTo>
                      <a:pt x="102577" y="673172"/>
                      <a:pt x="108788" y="670444"/>
                      <a:pt x="115335" y="667764"/>
                    </a:cubicBezTo>
                    <a:cubicBezTo>
                      <a:pt x="143451" y="681902"/>
                      <a:pt x="175065" y="690054"/>
                      <a:pt x="208621" y="690054"/>
                    </a:cubicBezTo>
                    <a:close/>
                    <a:moveTo>
                      <a:pt x="32096" y="834484"/>
                    </a:moveTo>
                    <a:lnTo>
                      <a:pt x="32096" y="797943"/>
                    </a:lnTo>
                    <a:cubicBezTo>
                      <a:pt x="48320" y="811985"/>
                      <a:pt x="70129" y="824614"/>
                      <a:pt x="96287" y="835800"/>
                    </a:cubicBezTo>
                    <a:lnTo>
                      <a:pt x="96287" y="896910"/>
                    </a:lnTo>
                    <a:cubicBezTo>
                      <a:pt x="54996" y="877331"/>
                      <a:pt x="32096" y="855490"/>
                      <a:pt x="32096" y="834484"/>
                    </a:cubicBezTo>
                    <a:close/>
                    <a:moveTo>
                      <a:pt x="866579" y="847499"/>
                    </a:moveTo>
                    <a:lnTo>
                      <a:pt x="866579" y="910261"/>
                    </a:lnTo>
                    <a:cubicBezTo>
                      <a:pt x="839426" y="920291"/>
                      <a:pt x="807090" y="929422"/>
                      <a:pt x="770292" y="937173"/>
                    </a:cubicBezTo>
                    <a:lnTo>
                      <a:pt x="770292" y="873095"/>
                    </a:lnTo>
                    <a:cubicBezTo>
                      <a:pt x="805244" y="866002"/>
                      <a:pt x="837709" y="857448"/>
                      <a:pt x="866579" y="847499"/>
                    </a:cubicBezTo>
                    <a:close/>
                    <a:moveTo>
                      <a:pt x="738197" y="943352"/>
                    </a:moveTo>
                    <a:cubicBezTo>
                      <a:pt x="708412" y="948600"/>
                      <a:pt x="676268" y="952997"/>
                      <a:pt x="641910" y="956254"/>
                    </a:cubicBezTo>
                    <a:lnTo>
                      <a:pt x="641910" y="891774"/>
                    </a:lnTo>
                    <a:cubicBezTo>
                      <a:pt x="674952" y="888613"/>
                      <a:pt x="707289" y="884376"/>
                      <a:pt x="738197" y="879065"/>
                    </a:cubicBezTo>
                    <a:close/>
                    <a:moveTo>
                      <a:pt x="609815" y="958886"/>
                    </a:moveTo>
                    <a:cubicBezTo>
                      <a:pt x="579147" y="961085"/>
                      <a:pt x="547004" y="962417"/>
                      <a:pt x="513528" y="962754"/>
                    </a:cubicBezTo>
                    <a:lnTo>
                      <a:pt x="513528" y="898563"/>
                    </a:lnTo>
                    <a:cubicBezTo>
                      <a:pt x="545543" y="898226"/>
                      <a:pt x="577863" y="896862"/>
                      <a:pt x="609815" y="894519"/>
                    </a:cubicBezTo>
                    <a:close/>
                    <a:moveTo>
                      <a:pt x="481433" y="962738"/>
                    </a:moveTo>
                    <a:cubicBezTo>
                      <a:pt x="447957" y="962417"/>
                      <a:pt x="415813" y="961085"/>
                      <a:pt x="385146" y="958870"/>
                    </a:cubicBezTo>
                    <a:lnTo>
                      <a:pt x="385146" y="894631"/>
                    </a:lnTo>
                    <a:cubicBezTo>
                      <a:pt x="416985" y="896926"/>
                      <a:pt x="449289" y="898226"/>
                      <a:pt x="481433" y="898547"/>
                    </a:cubicBezTo>
                    <a:close/>
                    <a:moveTo>
                      <a:pt x="353051" y="956254"/>
                    </a:moveTo>
                    <a:cubicBezTo>
                      <a:pt x="318692" y="952997"/>
                      <a:pt x="286549" y="948600"/>
                      <a:pt x="256764" y="943352"/>
                    </a:cubicBezTo>
                    <a:lnTo>
                      <a:pt x="256764" y="879450"/>
                    </a:lnTo>
                    <a:cubicBezTo>
                      <a:pt x="287592" y="884681"/>
                      <a:pt x="319944" y="888838"/>
                      <a:pt x="353051" y="891935"/>
                    </a:cubicBezTo>
                    <a:close/>
                    <a:moveTo>
                      <a:pt x="224669" y="937173"/>
                    </a:moveTo>
                    <a:cubicBezTo>
                      <a:pt x="187871" y="929422"/>
                      <a:pt x="155535" y="920291"/>
                      <a:pt x="128382" y="910261"/>
                    </a:cubicBezTo>
                    <a:lnTo>
                      <a:pt x="128382" y="848076"/>
                    </a:lnTo>
                    <a:cubicBezTo>
                      <a:pt x="157188" y="857978"/>
                      <a:pt x="189684" y="866451"/>
                      <a:pt x="224669" y="873480"/>
                    </a:cubicBezTo>
                    <a:close/>
                    <a:moveTo>
                      <a:pt x="898674" y="896910"/>
                    </a:moveTo>
                    <a:lnTo>
                      <a:pt x="898674" y="835174"/>
                    </a:lnTo>
                    <a:cubicBezTo>
                      <a:pt x="924736" y="824021"/>
                      <a:pt x="946641" y="811471"/>
                      <a:pt x="962865" y="797526"/>
                    </a:cubicBezTo>
                    <a:lnTo>
                      <a:pt x="962865" y="834484"/>
                    </a:lnTo>
                    <a:cubicBezTo>
                      <a:pt x="962865" y="855490"/>
                      <a:pt x="939965" y="877331"/>
                      <a:pt x="898674" y="896910"/>
                    </a:cubicBezTo>
                    <a:close/>
                    <a:moveTo>
                      <a:pt x="962865" y="742402"/>
                    </a:moveTo>
                    <a:lnTo>
                      <a:pt x="962560" y="742354"/>
                    </a:lnTo>
                    <a:cubicBezTo>
                      <a:pt x="953734" y="802340"/>
                      <a:pt x="764723" y="866579"/>
                      <a:pt x="497480" y="866579"/>
                    </a:cubicBezTo>
                    <a:cubicBezTo>
                      <a:pt x="223224" y="866579"/>
                      <a:pt x="32096" y="798922"/>
                      <a:pt x="32096" y="738197"/>
                    </a:cubicBezTo>
                    <a:cubicBezTo>
                      <a:pt x="32096" y="723144"/>
                      <a:pt x="44693" y="707193"/>
                      <a:pt x="67786" y="691948"/>
                    </a:cubicBezTo>
                    <a:cubicBezTo>
                      <a:pt x="96431" y="764516"/>
                      <a:pt x="298023" y="802388"/>
                      <a:pt x="497480" y="802388"/>
                    </a:cubicBezTo>
                    <a:cubicBezTo>
                      <a:pt x="669175" y="802388"/>
                      <a:pt x="869387" y="772154"/>
                      <a:pt x="919103" y="706102"/>
                    </a:cubicBezTo>
                    <a:lnTo>
                      <a:pt x="962865" y="706102"/>
                    </a:lnTo>
                    <a:close/>
                  </a:path>
                </a:pathLst>
              </a:custGeom>
              <a:grpFill/>
              <a:ln w="159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solidFill>
                    <a:schemeClr val="bg1"/>
                  </a:solidFill>
                  <a:latin typeface="思源黑体 CN Normal" panose="020B0500000000000000" charset="-122"/>
                  <a:ea typeface="思源黑体 CN Normal" panose="020B0500000000000000" charset="-122"/>
                  <a:cs typeface="思源黑体 CN Normal" panose="020B0500000000000000" charset="-122"/>
                </a:endParaRPr>
              </a:p>
            </p:txBody>
          </p:sp>
          <p:sp>
            <p:nvSpPr>
              <p:cNvPr id="20" name="图形"/>
              <p:cNvSpPr/>
              <p:nvPr/>
            </p:nvSpPr>
            <p:spPr>
              <a:xfrm>
                <a:off x="2679560" y="3701223"/>
                <a:ext cx="450636" cy="322255"/>
              </a:xfrm>
              <a:custGeom>
                <a:avLst/>
                <a:gdLst>
                  <a:gd name="connsiteX0" fmla="*/ 171823 w 450636"/>
                  <a:gd name="connsiteY0" fmla="*/ 127740 h 322255"/>
                  <a:gd name="connsiteX1" fmla="*/ 0 w 450636"/>
                  <a:gd name="connsiteY1" fmla="*/ 299564 h 322255"/>
                  <a:gd name="connsiteX2" fmla="*/ 22692 w 450636"/>
                  <a:gd name="connsiteY2" fmla="*/ 322255 h 322255"/>
                  <a:gd name="connsiteX3" fmla="*/ 171823 w 450636"/>
                  <a:gd name="connsiteY3" fmla="*/ 173123 h 322255"/>
                  <a:gd name="connsiteX4" fmla="*/ 236014 w 450636"/>
                  <a:gd name="connsiteY4" fmla="*/ 237314 h 322255"/>
                  <a:gd name="connsiteX5" fmla="*/ 348349 w 450636"/>
                  <a:gd name="connsiteY5" fmla="*/ 124980 h 322255"/>
                  <a:gd name="connsiteX6" fmla="*/ 405190 w 450636"/>
                  <a:gd name="connsiteY6" fmla="*/ 181821 h 322255"/>
                  <a:gd name="connsiteX7" fmla="*/ 450637 w 450636"/>
                  <a:gd name="connsiteY7" fmla="*/ 0 h 322255"/>
                  <a:gd name="connsiteX8" fmla="*/ 268816 w 450636"/>
                  <a:gd name="connsiteY8" fmla="*/ 45447 h 322255"/>
                  <a:gd name="connsiteX9" fmla="*/ 325657 w 450636"/>
                  <a:gd name="connsiteY9" fmla="*/ 102288 h 322255"/>
                  <a:gd name="connsiteX10" fmla="*/ 236014 w 450636"/>
                  <a:gd name="connsiteY10" fmla="*/ 191931 h 322255"/>
                  <a:gd name="connsiteX11" fmla="*/ 406538 w 450636"/>
                  <a:gd name="connsiteY11" fmla="*/ 44099 h 322255"/>
                  <a:gd name="connsiteX12" fmla="*/ 387794 w 450636"/>
                  <a:gd name="connsiteY12" fmla="*/ 119042 h 322255"/>
                  <a:gd name="connsiteX13" fmla="*/ 331595 w 450636"/>
                  <a:gd name="connsiteY13" fmla="*/ 62843 h 3222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50636" h="322255">
                    <a:moveTo>
                      <a:pt x="171823" y="127740"/>
                    </a:moveTo>
                    <a:lnTo>
                      <a:pt x="0" y="299564"/>
                    </a:lnTo>
                    <a:lnTo>
                      <a:pt x="22692" y="322255"/>
                    </a:lnTo>
                    <a:lnTo>
                      <a:pt x="171823" y="173123"/>
                    </a:lnTo>
                    <a:lnTo>
                      <a:pt x="236014" y="237314"/>
                    </a:lnTo>
                    <a:lnTo>
                      <a:pt x="348349" y="124980"/>
                    </a:lnTo>
                    <a:lnTo>
                      <a:pt x="405190" y="181821"/>
                    </a:lnTo>
                    <a:lnTo>
                      <a:pt x="450637" y="0"/>
                    </a:lnTo>
                    <a:lnTo>
                      <a:pt x="268816" y="45447"/>
                    </a:lnTo>
                    <a:lnTo>
                      <a:pt x="325657" y="102288"/>
                    </a:lnTo>
                    <a:lnTo>
                      <a:pt x="236014" y="191931"/>
                    </a:lnTo>
                    <a:close/>
                    <a:moveTo>
                      <a:pt x="406538" y="44099"/>
                    </a:moveTo>
                    <a:lnTo>
                      <a:pt x="387794" y="119042"/>
                    </a:lnTo>
                    <a:lnTo>
                      <a:pt x="331595" y="62843"/>
                    </a:lnTo>
                    <a:close/>
                  </a:path>
                </a:pathLst>
              </a:custGeom>
              <a:grpFill/>
              <a:ln w="159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solidFill>
                    <a:schemeClr val="bg1"/>
                  </a:solidFill>
                  <a:latin typeface="思源黑体 CN Normal" panose="020B0500000000000000" charset="-122"/>
                  <a:ea typeface="思源黑体 CN Normal" panose="020B0500000000000000" charset="-122"/>
                  <a:cs typeface="思源黑体 CN Normal" panose="020B0500000000000000" charset="-122"/>
                </a:endParaRPr>
              </a:p>
            </p:txBody>
          </p:sp>
          <p:sp>
            <p:nvSpPr>
              <p:cNvPr id="21" name="图形"/>
              <p:cNvSpPr/>
              <p:nvPr/>
            </p:nvSpPr>
            <p:spPr>
              <a:xfrm>
                <a:off x="2642762" y="3899799"/>
                <a:ext cx="481432" cy="385146"/>
              </a:xfrm>
              <a:custGeom>
                <a:avLst/>
                <a:gdLst>
                  <a:gd name="connsiteX0" fmla="*/ 385146 w 481432"/>
                  <a:gd name="connsiteY0" fmla="*/ 353051 h 385146"/>
                  <a:gd name="connsiteX1" fmla="*/ 353051 w 481432"/>
                  <a:gd name="connsiteY1" fmla="*/ 353051 h 385146"/>
                  <a:gd name="connsiteX2" fmla="*/ 353051 w 481432"/>
                  <a:gd name="connsiteY2" fmla="*/ 64191 h 385146"/>
                  <a:gd name="connsiteX3" fmla="*/ 256764 w 481432"/>
                  <a:gd name="connsiteY3" fmla="*/ 64191 h 385146"/>
                  <a:gd name="connsiteX4" fmla="*/ 256764 w 481432"/>
                  <a:gd name="connsiteY4" fmla="*/ 353051 h 385146"/>
                  <a:gd name="connsiteX5" fmla="*/ 224669 w 481432"/>
                  <a:gd name="connsiteY5" fmla="*/ 353051 h 385146"/>
                  <a:gd name="connsiteX6" fmla="*/ 224669 w 481432"/>
                  <a:gd name="connsiteY6" fmla="*/ 96287 h 385146"/>
                  <a:gd name="connsiteX7" fmla="*/ 128382 w 481432"/>
                  <a:gd name="connsiteY7" fmla="*/ 96287 h 385146"/>
                  <a:gd name="connsiteX8" fmla="*/ 128382 w 481432"/>
                  <a:gd name="connsiteY8" fmla="*/ 353051 h 385146"/>
                  <a:gd name="connsiteX9" fmla="*/ 96287 w 481432"/>
                  <a:gd name="connsiteY9" fmla="*/ 353051 h 385146"/>
                  <a:gd name="connsiteX10" fmla="*/ 96287 w 481432"/>
                  <a:gd name="connsiteY10" fmla="*/ 160478 h 385146"/>
                  <a:gd name="connsiteX11" fmla="*/ 0 w 481432"/>
                  <a:gd name="connsiteY11" fmla="*/ 160478 h 385146"/>
                  <a:gd name="connsiteX12" fmla="*/ 0 w 481432"/>
                  <a:gd name="connsiteY12" fmla="*/ 385146 h 385146"/>
                  <a:gd name="connsiteX13" fmla="*/ 481433 w 481432"/>
                  <a:gd name="connsiteY13" fmla="*/ 385146 h 385146"/>
                  <a:gd name="connsiteX14" fmla="*/ 481433 w 481432"/>
                  <a:gd name="connsiteY14" fmla="*/ 0 h 385146"/>
                  <a:gd name="connsiteX15" fmla="*/ 385146 w 481432"/>
                  <a:gd name="connsiteY15" fmla="*/ 0 h 385146"/>
                  <a:gd name="connsiteX16" fmla="*/ 64191 w 481432"/>
                  <a:gd name="connsiteY16" fmla="*/ 353051 h 385146"/>
                  <a:gd name="connsiteX17" fmla="*/ 32096 w 481432"/>
                  <a:gd name="connsiteY17" fmla="*/ 353051 h 385146"/>
                  <a:gd name="connsiteX18" fmla="*/ 32096 w 481432"/>
                  <a:gd name="connsiteY18" fmla="*/ 192573 h 385146"/>
                  <a:gd name="connsiteX19" fmla="*/ 64191 w 481432"/>
                  <a:gd name="connsiteY19" fmla="*/ 192573 h 385146"/>
                  <a:gd name="connsiteX20" fmla="*/ 288860 w 481432"/>
                  <a:gd name="connsiteY20" fmla="*/ 96287 h 385146"/>
                  <a:gd name="connsiteX21" fmla="*/ 320955 w 481432"/>
                  <a:gd name="connsiteY21" fmla="*/ 96287 h 385146"/>
                  <a:gd name="connsiteX22" fmla="*/ 320955 w 481432"/>
                  <a:gd name="connsiteY22" fmla="*/ 353051 h 385146"/>
                  <a:gd name="connsiteX23" fmla="*/ 288860 w 481432"/>
                  <a:gd name="connsiteY23" fmla="*/ 353051 h 385146"/>
                  <a:gd name="connsiteX24" fmla="*/ 160478 w 481432"/>
                  <a:gd name="connsiteY24" fmla="*/ 128382 h 385146"/>
                  <a:gd name="connsiteX25" fmla="*/ 192573 w 481432"/>
                  <a:gd name="connsiteY25" fmla="*/ 128382 h 385146"/>
                  <a:gd name="connsiteX26" fmla="*/ 192573 w 481432"/>
                  <a:gd name="connsiteY26" fmla="*/ 353051 h 385146"/>
                  <a:gd name="connsiteX27" fmla="*/ 160478 w 481432"/>
                  <a:gd name="connsiteY27" fmla="*/ 353051 h 385146"/>
                  <a:gd name="connsiteX28" fmla="*/ 417242 w 481432"/>
                  <a:gd name="connsiteY28" fmla="*/ 32096 h 385146"/>
                  <a:gd name="connsiteX29" fmla="*/ 449337 w 481432"/>
                  <a:gd name="connsiteY29" fmla="*/ 32096 h 385146"/>
                  <a:gd name="connsiteX30" fmla="*/ 449337 w 481432"/>
                  <a:gd name="connsiteY30" fmla="*/ 353051 h 385146"/>
                  <a:gd name="connsiteX31" fmla="*/ 417242 w 481432"/>
                  <a:gd name="connsiteY31" fmla="*/ 353051 h 3851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481432" h="385146">
                    <a:moveTo>
                      <a:pt x="385146" y="353051"/>
                    </a:moveTo>
                    <a:lnTo>
                      <a:pt x="353051" y="353051"/>
                    </a:lnTo>
                    <a:lnTo>
                      <a:pt x="353051" y="64191"/>
                    </a:lnTo>
                    <a:lnTo>
                      <a:pt x="256764" y="64191"/>
                    </a:lnTo>
                    <a:lnTo>
                      <a:pt x="256764" y="353051"/>
                    </a:lnTo>
                    <a:lnTo>
                      <a:pt x="224669" y="353051"/>
                    </a:lnTo>
                    <a:lnTo>
                      <a:pt x="224669" y="96287"/>
                    </a:lnTo>
                    <a:lnTo>
                      <a:pt x="128382" y="96287"/>
                    </a:lnTo>
                    <a:lnTo>
                      <a:pt x="128382" y="353051"/>
                    </a:lnTo>
                    <a:lnTo>
                      <a:pt x="96287" y="353051"/>
                    </a:lnTo>
                    <a:lnTo>
                      <a:pt x="96287" y="160478"/>
                    </a:lnTo>
                    <a:lnTo>
                      <a:pt x="0" y="160478"/>
                    </a:lnTo>
                    <a:lnTo>
                      <a:pt x="0" y="385146"/>
                    </a:lnTo>
                    <a:lnTo>
                      <a:pt x="481433" y="385146"/>
                    </a:lnTo>
                    <a:lnTo>
                      <a:pt x="481433" y="0"/>
                    </a:lnTo>
                    <a:lnTo>
                      <a:pt x="385146" y="0"/>
                    </a:lnTo>
                    <a:close/>
                    <a:moveTo>
                      <a:pt x="64191" y="353051"/>
                    </a:moveTo>
                    <a:lnTo>
                      <a:pt x="32096" y="353051"/>
                    </a:lnTo>
                    <a:lnTo>
                      <a:pt x="32096" y="192573"/>
                    </a:lnTo>
                    <a:lnTo>
                      <a:pt x="64191" y="192573"/>
                    </a:lnTo>
                    <a:close/>
                    <a:moveTo>
                      <a:pt x="288860" y="96287"/>
                    </a:moveTo>
                    <a:lnTo>
                      <a:pt x="320955" y="96287"/>
                    </a:lnTo>
                    <a:lnTo>
                      <a:pt x="320955" y="353051"/>
                    </a:lnTo>
                    <a:lnTo>
                      <a:pt x="288860" y="353051"/>
                    </a:lnTo>
                    <a:close/>
                    <a:moveTo>
                      <a:pt x="160478" y="128382"/>
                    </a:moveTo>
                    <a:lnTo>
                      <a:pt x="192573" y="128382"/>
                    </a:lnTo>
                    <a:lnTo>
                      <a:pt x="192573" y="353051"/>
                    </a:lnTo>
                    <a:lnTo>
                      <a:pt x="160478" y="353051"/>
                    </a:lnTo>
                    <a:close/>
                    <a:moveTo>
                      <a:pt x="417242" y="32096"/>
                    </a:moveTo>
                    <a:lnTo>
                      <a:pt x="449337" y="32096"/>
                    </a:lnTo>
                    <a:lnTo>
                      <a:pt x="449337" y="353051"/>
                    </a:lnTo>
                    <a:lnTo>
                      <a:pt x="417242" y="353051"/>
                    </a:lnTo>
                    <a:close/>
                  </a:path>
                </a:pathLst>
              </a:custGeom>
              <a:grpFill/>
              <a:ln w="159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solidFill>
                    <a:schemeClr val="bg1"/>
                  </a:solidFill>
                  <a:latin typeface="思源黑体 CN Normal" panose="020B0500000000000000" charset="-122"/>
                  <a:ea typeface="思源黑体 CN Normal" panose="020B0500000000000000" charset="-122"/>
                  <a:cs typeface="思源黑体 CN Normal" panose="020B0500000000000000" charset="-122"/>
                </a:endParaRPr>
              </a:p>
            </p:txBody>
          </p:sp>
          <p:sp>
            <p:nvSpPr>
              <p:cNvPr id="22" name="图形"/>
              <p:cNvSpPr/>
              <p:nvPr/>
            </p:nvSpPr>
            <p:spPr>
              <a:xfrm>
                <a:off x="2610667" y="3707225"/>
                <a:ext cx="32095" cy="32095"/>
              </a:xfrm>
              <a:custGeom>
                <a:avLst/>
                <a:gdLst>
                  <a:gd name="connsiteX0" fmla="*/ 0 w 32095"/>
                  <a:gd name="connsiteY0" fmla="*/ 0 h 32095"/>
                  <a:gd name="connsiteX1" fmla="*/ 32096 w 32095"/>
                  <a:gd name="connsiteY1" fmla="*/ 0 h 32095"/>
                  <a:gd name="connsiteX2" fmla="*/ 32096 w 32095"/>
                  <a:gd name="connsiteY2" fmla="*/ 32096 h 32095"/>
                  <a:gd name="connsiteX3" fmla="*/ 0 w 32095"/>
                  <a:gd name="connsiteY3" fmla="*/ 32096 h 320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2095" h="32095">
                    <a:moveTo>
                      <a:pt x="0" y="0"/>
                    </a:moveTo>
                    <a:lnTo>
                      <a:pt x="32096" y="0"/>
                    </a:lnTo>
                    <a:lnTo>
                      <a:pt x="32096" y="32096"/>
                    </a:lnTo>
                    <a:lnTo>
                      <a:pt x="0" y="32096"/>
                    </a:lnTo>
                    <a:close/>
                  </a:path>
                </a:pathLst>
              </a:custGeom>
              <a:grpFill/>
              <a:ln w="159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solidFill>
                    <a:schemeClr val="bg1"/>
                  </a:solidFill>
                  <a:latin typeface="思源黑体 CN Normal" panose="020B0500000000000000" charset="-122"/>
                  <a:ea typeface="思源黑体 CN Normal" panose="020B0500000000000000" charset="-122"/>
                  <a:cs typeface="思源黑体 CN Normal" panose="020B0500000000000000" charset="-122"/>
                </a:endParaRPr>
              </a:p>
            </p:txBody>
          </p:sp>
          <p:sp>
            <p:nvSpPr>
              <p:cNvPr id="23" name="图形"/>
              <p:cNvSpPr/>
              <p:nvPr/>
            </p:nvSpPr>
            <p:spPr>
              <a:xfrm>
                <a:off x="2674858" y="3707225"/>
                <a:ext cx="224668" cy="32095"/>
              </a:xfrm>
              <a:custGeom>
                <a:avLst/>
                <a:gdLst>
                  <a:gd name="connsiteX0" fmla="*/ 0 w 224668"/>
                  <a:gd name="connsiteY0" fmla="*/ 0 h 32095"/>
                  <a:gd name="connsiteX1" fmla="*/ 224669 w 224668"/>
                  <a:gd name="connsiteY1" fmla="*/ 0 h 32095"/>
                  <a:gd name="connsiteX2" fmla="*/ 224669 w 224668"/>
                  <a:gd name="connsiteY2" fmla="*/ 32096 h 32095"/>
                  <a:gd name="connsiteX3" fmla="*/ 0 w 224668"/>
                  <a:gd name="connsiteY3" fmla="*/ 32096 h 320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24668" h="32095">
                    <a:moveTo>
                      <a:pt x="0" y="0"/>
                    </a:moveTo>
                    <a:lnTo>
                      <a:pt x="224669" y="0"/>
                    </a:lnTo>
                    <a:lnTo>
                      <a:pt x="224669" y="32096"/>
                    </a:lnTo>
                    <a:lnTo>
                      <a:pt x="0" y="32096"/>
                    </a:lnTo>
                    <a:close/>
                  </a:path>
                </a:pathLst>
              </a:custGeom>
              <a:grpFill/>
              <a:ln w="159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solidFill>
                    <a:schemeClr val="bg1"/>
                  </a:solidFill>
                  <a:latin typeface="思源黑体 CN Normal" panose="020B0500000000000000" charset="-122"/>
                  <a:ea typeface="思源黑体 CN Normal" panose="020B0500000000000000" charset="-122"/>
                  <a:cs typeface="思源黑体 CN Normal" panose="020B0500000000000000" charset="-122"/>
                </a:endParaRPr>
              </a:p>
            </p:txBody>
          </p:sp>
          <p:sp>
            <p:nvSpPr>
              <p:cNvPr id="24" name="图形"/>
              <p:cNvSpPr/>
              <p:nvPr/>
            </p:nvSpPr>
            <p:spPr>
              <a:xfrm>
                <a:off x="2610667" y="3771416"/>
                <a:ext cx="32095" cy="32095"/>
              </a:xfrm>
              <a:custGeom>
                <a:avLst/>
                <a:gdLst>
                  <a:gd name="connsiteX0" fmla="*/ 0 w 32095"/>
                  <a:gd name="connsiteY0" fmla="*/ 0 h 32095"/>
                  <a:gd name="connsiteX1" fmla="*/ 32096 w 32095"/>
                  <a:gd name="connsiteY1" fmla="*/ 0 h 32095"/>
                  <a:gd name="connsiteX2" fmla="*/ 32096 w 32095"/>
                  <a:gd name="connsiteY2" fmla="*/ 32096 h 32095"/>
                  <a:gd name="connsiteX3" fmla="*/ 0 w 32095"/>
                  <a:gd name="connsiteY3" fmla="*/ 32096 h 320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2095" h="32095">
                    <a:moveTo>
                      <a:pt x="0" y="0"/>
                    </a:moveTo>
                    <a:lnTo>
                      <a:pt x="32096" y="0"/>
                    </a:lnTo>
                    <a:lnTo>
                      <a:pt x="32096" y="32096"/>
                    </a:lnTo>
                    <a:lnTo>
                      <a:pt x="0" y="32096"/>
                    </a:lnTo>
                    <a:close/>
                  </a:path>
                </a:pathLst>
              </a:custGeom>
              <a:grpFill/>
              <a:ln w="159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solidFill>
                    <a:schemeClr val="bg1"/>
                  </a:solidFill>
                  <a:latin typeface="思源黑体 CN Normal" panose="020B0500000000000000" charset="-122"/>
                  <a:ea typeface="思源黑体 CN Normal" panose="020B0500000000000000" charset="-122"/>
                  <a:cs typeface="思源黑体 CN Normal" panose="020B0500000000000000" charset="-122"/>
                </a:endParaRPr>
              </a:p>
            </p:txBody>
          </p:sp>
          <p:sp>
            <p:nvSpPr>
              <p:cNvPr id="25" name="图形"/>
              <p:cNvSpPr/>
              <p:nvPr/>
            </p:nvSpPr>
            <p:spPr>
              <a:xfrm>
                <a:off x="2674858" y="3771416"/>
                <a:ext cx="224668" cy="32095"/>
              </a:xfrm>
              <a:custGeom>
                <a:avLst/>
                <a:gdLst>
                  <a:gd name="connsiteX0" fmla="*/ 0 w 224668"/>
                  <a:gd name="connsiteY0" fmla="*/ 0 h 32095"/>
                  <a:gd name="connsiteX1" fmla="*/ 224669 w 224668"/>
                  <a:gd name="connsiteY1" fmla="*/ 0 h 32095"/>
                  <a:gd name="connsiteX2" fmla="*/ 224669 w 224668"/>
                  <a:gd name="connsiteY2" fmla="*/ 32096 h 32095"/>
                  <a:gd name="connsiteX3" fmla="*/ 0 w 224668"/>
                  <a:gd name="connsiteY3" fmla="*/ 32096 h 320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24668" h="32095">
                    <a:moveTo>
                      <a:pt x="0" y="0"/>
                    </a:moveTo>
                    <a:lnTo>
                      <a:pt x="224669" y="0"/>
                    </a:lnTo>
                    <a:lnTo>
                      <a:pt x="224669" y="32096"/>
                    </a:lnTo>
                    <a:lnTo>
                      <a:pt x="0" y="32096"/>
                    </a:lnTo>
                    <a:close/>
                  </a:path>
                </a:pathLst>
              </a:custGeom>
              <a:grpFill/>
              <a:ln w="159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solidFill>
                    <a:schemeClr val="bg1"/>
                  </a:solidFill>
                  <a:latin typeface="思源黑体 CN Normal" panose="020B0500000000000000" charset="-122"/>
                  <a:ea typeface="思源黑体 CN Normal" panose="020B0500000000000000" charset="-122"/>
                  <a:cs typeface="思源黑体 CN Normal" panose="020B0500000000000000" charset="-122"/>
                </a:endParaRPr>
              </a:p>
            </p:txBody>
          </p:sp>
        </p:grpSp>
        <p:sp>
          <p:nvSpPr>
            <p:cNvPr id="52" name="图形"/>
            <p:cNvSpPr/>
            <p:nvPr/>
          </p:nvSpPr>
          <p:spPr>
            <a:xfrm>
              <a:off x="7928" y="4870"/>
              <a:ext cx="3403" cy="704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思源黑体 CN Normal" panose="020B0500000000000000" charset="-122"/>
              </a:endParaRPr>
            </a:p>
          </p:txBody>
        </p:sp>
        <p:sp>
          <p:nvSpPr>
            <p:cNvPr id="53" name="图形"/>
            <p:cNvSpPr txBox="1"/>
            <p:nvPr/>
          </p:nvSpPr>
          <p:spPr>
            <a:xfrm>
              <a:off x="8159" y="4908"/>
              <a:ext cx="2941" cy="628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2000">
                  <a:solidFill>
                    <a:schemeClr val="bg1"/>
                  </a:solidFill>
                  <a:latin typeface="思源黑体 CN Medium" panose="020B0500000000000000" charset="-122"/>
                  <a:ea typeface="思源黑体 CN Medium" panose="020B0500000000000000" charset="-122"/>
                  <a:cs typeface="思源黑体 CN Normal" panose="020B0500000000000000" charset="-122"/>
                  <a:sym typeface="+mn-ea"/>
                </a:rPr>
                <a:t>2. 涡静脉</a:t>
              </a:r>
              <a:endParaRPr lang="zh-CN" altLang="en-US" sz="2000">
                <a:solidFill>
                  <a:schemeClr val="bg1"/>
                </a:solidFill>
                <a:latin typeface="思源黑体 CN Medium" panose="020B0500000000000000" charset="-122"/>
                <a:ea typeface="思源黑体 CN Medium" panose="020B0500000000000000" charset="-122"/>
                <a:cs typeface="思源黑体 CN Normal" panose="020B0500000000000000" charset="-122"/>
                <a:sym typeface="+mn-ea"/>
              </a:endParaRPr>
            </a:p>
          </p:txBody>
        </p:sp>
        <p:sp>
          <p:nvSpPr>
            <p:cNvPr id="54" name="图形"/>
            <p:cNvSpPr/>
            <p:nvPr/>
          </p:nvSpPr>
          <p:spPr>
            <a:xfrm>
              <a:off x="7220" y="5791"/>
              <a:ext cx="4819" cy="354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indent="0" algn="ctr">
                <a:lnSpc>
                  <a:spcPct val="130000"/>
                </a:lnSpc>
                <a:spcAft>
                  <a:spcPts val="0"/>
                </a:spcAft>
                <a:buNone/>
                <a:defRPr/>
              </a:pPr>
              <a:r>
                <a:rPr lang="zh-CN" altLang="en-US" sz="1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Normal" panose="020B0500000000000000" charset="-122"/>
                  <a:ea typeface="思源黑体 CN Normal" panose="020B0500000000000000" charset="-122"/>
                  <a:cs typeface="+mn-ea"/>
                  <a:sym typeface="+mn-lt"/>
                </a:rPr>
                <a:t>位于眼球赤道部后方，共4～6条，汇集脉络膜及部分虹膜睫状体的血液，在直肌之间距角膜缘14～25mm处，斜穿出巩膜，经眼上静脉、眼下静脉回流到海绵窦。</a:t>
              </a:r>
              <a:endPara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Normal" panose="020B0500000000000000" charset="-122"/>
                <a:ea typeface="思源黑体 CN Normal" panose="020B0500000000000000" charset="-122"/>
                <a:cs typeface="+mn-ea"/>
                <a:sym typeface="+mn-lt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7966710" y="1692910"/>
            <a:ext cx="3239770" cy="4267200"/>
            <a:chOff x="12545" y="2666"/>
            <a:chExt cx="5102" cy="6720"/>
          </a:xfrm>
        </p:grpSpPr>
        <p:sp>
          <p:nvSpPr>
            <p:cNvPr id="57" name="图形"/>
            <p:cNvSpPr/>
            <p:nvPr/>
          </p:nvSpPr>
          <p:spPr>
            <a:xfrm>
              <a:off x="12545" y="3434"/>
              <a:ext cx="5102" cy="5953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outerShdw blurRad="266700" sx="103000" sy="103000" algn="ctr" rotWithShape="0">
                <a:prstClr val="black">
                  <a:alpha val="9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思源黑体 CN Normal" panose="020B0500000000000000" charset="-122"/>
                <a:ea typeface="思源黑体 CN Normal" panose="020B0500000000000000" charset="-122"/>
                <a:cs typeface="思源黑体 CN Normal" panose="020B0500000000000000" charset="-122"/>
              </a:endParaRPr>
            </a:p>
          </p:txBody>
        </p:sp>
        <p:sp>
          <p:nvSpPr>
            <p:cNvPr id="59" name="图形"/>
            <p:cNvSpPr/>
            <p:nvPr/>
          </p:nvSpPr>
          <p:spPr>
            <a:xfrm>
              <a:off x="14239" y="2666"/>
              <a:ext cx="1715" cy="171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思源黑体 CN Normal" panose="020B0500000000000000" charset="-122"/>
                <a:ea typeface="思源黑体 CN Normal" panose="020B0500000000000000" charset="-122"/>
                <a:cs typeface="思源黑体 CN Normal" panose="020B0500000000000000" charset="-122"/>
              </a:endParaRPr>
            </a:p>
          </p:txBody>
        </p:sp>
        <p:grpSp>
          <p:nvGrpSpPr>
            <p:cNvPr id="60" name="图形 42"/>
            <p:cNvGrpSpPr/>
            <p:nvPr/>
          </p:nvGrpSpPr>
          <p:grpSpPr>
            <a:xfrm rot="0">
              <a:off x="14617" y="2992"/>
              <a:ext cx="958" cy="958"/>
              <a:chOff x="4917500" y="3643034"/>
              <a:chExt cx="994960" cy="994961"/>
            </a:xfrm>
            <a:solidFill>
              <a:schemeClr val="bg1"/>
            </a:solidFill>
          </p:grpSpPr>
          <p:sp>
            <p:nvSpPr>
              <p:cNvPr id="61" name="图形"/>
              <p:cNvSpPr/>
              <p:nvPr/>
            </p:nvSpPr>
            <p:spPr>
              <a:xfrm>
                <a:off x="5013787" y="4381231"/>
                <a:ext cx="32095" cy="32095"/>
              </a:xfrm>
              <a:custGeom>
                <a:avLst/>
                <a:gdLst>
                  <a:gd name="connsiteX0" fmla="*/ 0 w 32095"/>
                  <a:gd name="connsiteY0" fmla="*/ 0 h 32095"/>
                  <a:gd name="connsiteX1" fmla="*/ 32096 w 32095"/>
                  <a:gd name="connsiteY1" fmla="*/ 0 h 32095"/>
                  <a:gd name="connsiteX2" fmla="*/ 32096 w 32095"/>
                  <a:gd name="connsiteY2" fmla="*/ 32096 h 32095"/>
                  <a:gd name="connsiteX3" fmla="*/ 0 w 32095"/>
                  <a:gd name="connsiteY3" fmla="*/ 32096 h 320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2095" h="32095">
                    <a:moveTo>
                      <a:pt x="0" y="0"/>
                    </a:moveTo>
                    <a:lnTo>
                      <a:pt x="32096" y="0"/>
                    </a:lnTo>
                    <a:lnTo>
                      <a:pt x="32096" y="32096"/>
                    </a:lnTo>
                    <a:lnTo>
                      <a:pt x="0" y="32096"/>
                    </a:lnTo>
                    <a:close/>
                  </a:path>
                </a:pathLst>
              </a:custGeom>
              <a:grpFill/>
              <a:ln w="159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solidFill>
                    <a:schemeClr val="bg1"/>
                  </a:solidFill>
                  <a:latin typeface="思源黑体 CN Normal" panose="020B0500000000000000" charset="-122"/>
                  <a:ea typeface="思源黑体 CN Normal" panose="020B0500000000000000" charset="-122"/>
                  <a:cs typeface="思源黑体 CN Normal" panose="020B0500000000000000" charset="-122"/>
                </a:endParaRPr>
              </a:p>
            </p:txBody>
          </p:sp>
          <p:sp>
            <p:nvSpPr>
              <p:cNvPr id="62" name="图形"/>
              <p:cNvSpPr/>
              <p:nvPr/>
            </p:nvSpPr>
            <p:spPr>
              <a:xfrm>
                <a:off x="5077978" y="4381231"/>
                <a:ext cx="32095" cy="32095"/>
              </a:xfrm>
              <a:custGeom>
                <a:avLst/>
                <a:gdLst>
                  <a:gd name="connsiteX0" fmla="*/ 0 w 32095"/>
                  <a:gd name="connsiteY0" fmla="*/ 0 h 32095"/>
                  <a:gd name="connsiteX1" fmla="*/ 32096 w 32095"/>
                  <a:gd name="connsiteY1" fmla="*/ 0 h 32095"/>
                  <a:gd name="connsiteX2" fmla="*/ 32096 w 32095"/>
                  <a:gd name="connsiteY2" fmla="*/ 32096 h 32095"/>
                  <a:gd name="connsiteX3" fmla="*/ 0 w 32095"/>
                  <a:gd name="connsiteY3" fmla="*/ 32096 h 320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2095" h="32095">
                    <a:moveTo>
                      <a:pt x="0" y="0"/>
                    </a:moveTo>
                    <a:lnTo>
                      <a:pt x="32096" y="0"/>
                    </a:lnTo>
                    <a:lnTo>
                      <a:pt x="32096" y="32096"/>
                    </a:lnTo>
                    <a:lnTo>
                      <a:pt x="0" y="32096"/>
                    </a:lnTo>
                    <a:close/>
                  </a:path>
                </a:pathLst>
              </a:custGeom>
              <a:grpFill/>
              <a:ln w="159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solidFill>
                    <a:schemeClr val="bg1"/>
                  </a:solidFill>
                  <a:latin typeface="思源黑体 CN Normal" panose="020B0500000000000000" charset="-122"/>
                  <a:ea typeface="思源黑体 CN Normal" panose="020B0500000000000000" charset="-122"/>
                  <a:cs typeface="思源黑体 CN Normal" panose="020B0500000000000000" charset="-122"/>
                </a:endParaRPr>
              </a:p>
            </p:txBody>
          </p:sp>
          <p:sp>
            <p:nvSpPr>
              <p:cNvPr id="63" name="图形"/>
              <p:cNvSpPr/>
              <p:nvPr/>
            </p:nvSpPr>
            <p:spPr>
              <a:xfrm>
                <a:off x="5142169" y="4381231"/>
                <a:ext cx="32095" cy="32095"/>
              </a:xfrm>
              <a:custGeom>
                <a:avLst/>
                <a:gdLst>
                  <a:gd name="connsiteX0" fmla="*/ 0 w 32095"/>
                  <a:gd name="connsiteY0" fmla="*/ 0 h 32095"/>
                  <a:gd name="connsiteX1" fmla="*/ 32096 w 32095"/>
                  <a:gd name="connsiteY1" fmla="*/ 0 h 32095"/>
                  <a:gd name="connsiteX2" fmla="*/ 32096 w 32095"/>
                  <a:gd name="connsiteY2" fmla="*/ 32096 h 32095"/>
                  <a:gd name="connsiteX3" fmla="*/ 0 w 32095"/>
                  <a:gd name="connsiteY3" fmla="*/ 32096 h 320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2095" h="32095">
                    <a:moveTo>
                      <a:pt x="0" y="0"/>
                    </a:moveTo>
                    <a:lnTo>
                      <a:pt x="32096" y="0"/>
                    </a:lnTo>
                    <a:lnTo>
                      <a:pt x="32096" y="32096"/>
                    </a:lnTo>
                    <a:lnTo>
                      <a:pt x="0" y="32096"/>
                    </a:lnTo>
                    <a:close/>
                  </a:path>
                </a:pathLst>
              </a:custGeom>
              <a:grpFill/>
              <a:ln w="159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solidFill>
                    <a:schemeClr val="bg1"/>
                  </a:solidFill>
                  <a:latin typeface="思源黑体 CN Normal" panose="020B0500000000000000" charset="-122"/>
                  <a:ea typeface="思源黑体 CN Normal" panose="020B0500000000000000" charset="-122"/>
                  <a:cs typeface="思源黑体 CN Normal" panose="020B0500000000000000" charset="-122"/>
                </a:endParaRPr>
              </a:p>
            </p:txBody>
          </p:sp>
          <p:sp>
            <p:nvSpPr>
              <p:cNvPr id="64" name="图形"/>
              <p:cNvSpPr/>
              <p:nvPr/>
            </p:nvSpPr>
            <p:spPr>
              <a:xfrm>
                <a:off x="5591506" y="3707225"/>
                <a:ext cx="128382" cy="288859"/>
              </a:xfrm>
              <a:custGeom>
                <a:avLst/>
                <a:gdLst>
                  <a:gd name="connsiteX0" fmla="*/ 64191 w 128382"/>
                  <a:gd name="connsiteY0" fmla="*/ 64191 h 288859"/>
                  <a:gd name="connsiteX1" fmla="*/ 96287 w 128382"/>
                  <a:gd name="connsiteY1" fmla="*/ 96287 h 288859"/>
                  <a:gd name="connsiteX2" fmla="*/ 128382 w 128382"/>
                  <a:gd name="connsiteY2" fmla="*/ 96287 h 288859"/>
                  <a:gd name="connsiteX3" fmla="*/ 80239 w 128382"/>
                  <a:gd name="connsiteY3" fmla="*/ 34374 h 288859"/>
                  <a:gd name="connsiteX4" fmla="*/ 80239 w 128382"/>
                  <a:gd name="connsiteY4" fmla="*/ 0 h 288859"/>
                  <a:gd name="connsiteX5" fmla="*/ 48143 w 128382"/>
                  <a:gd name="connsiteY5" fmla="*/ 0 h 288859"/>
                  <a:gd name="connsiteX6" fmla="*/ 48143 w 128382"/>
                  <a:gd name="connsiteY6" fmla="*/ 32096 h 288859"/>
                  <a:gd name="connsiteX7" fmla="*/ 0 w 128382"/>
                  <a:gd name="connsiteY7" fmla="*/ 32096 h 288859"/>
                  <a:gd name="connsiteX8" fmla="*/ 0 w 128382"/>
                  <a:gd name="connsiteY8" fmla="*/ 96287 h 288859"/>
                  <a:gd name="connsiteX9" fmla="*/ 64191 w 128382"/>
                  <a:gd name="connsiteY9" fmla="*/ 160478 h 288859"/>
                  <a:gd name="connsiteX10" fmla="*/ 96287 w 128382"/>
                  <a:gd name="connsiteY10" fmla="*/ 192573 h 288859"/>
                  <a:gd name="connsiteX11" fmla="*/ 96287 w 128382"/>
                  <a:gd name="connsiteY11" fmla="*/ 224669 h 288859"/>
                  <a:gd name="connsiteX12" fmla="*/ 64191 w 128382"/>
                  <a:gd name="connsiteY12" fmla="*/ 224669 h 288859"/>
                  <a:gd name="connsiteX13" fmla="*/ 32096 w 128382"/>
                  <a:gd name="connsiteY13" fmla="*/ 192573 h 288859"/>
                  <a:gd name="connsiteX14" fmla="*/ 0 w 128382"/>
                  <a:gd name="connsiteY14" fmla="*/ 192573 h 288859"/>
                  <a:gd name="connsiteX15" fmla="*/ 48143 w 128382"/>
                  <a:gd name="connsiteY15" fmla="*/ 254485 h 288859"/>
                  <a:gd name="connsiteX16" fmla="*/ 48143 w 128382"/>
                  <a:gd name="connsiteY16" fmla="*/ 288860 h 288859"/>
                  <a:gd name="connsiteX17" fmla="*/ 80239 w 128382"/>
                  <a:gd name="connsiteY17" fmla="*/ 288860 h 288859"/>
                  <a:gd name="connsiteX18" fmla="*/ 80239 w 128382"/>
                  <a:gd name="connsiteY18" fmla="*/ 256764 h 288859"/>
                  <a:gd name="connsiteX19" fmla="*/ 128382 w 128382"/>
                  <a:gd name="connsiteY19" fmla="*/ 256764 h 288859"/>
                  <a:gd name="connsiteX20" fmla="*/ 128382 w 128382"/>
                  <a:gd name="connsiteY20" fmla="*/ 192573 h 288859"/>
                  <a:gd name="connsiteX21" fmla="*/ 64191 w 128382"/>
                  <a:gd name="connsiteY21" fmla="*/ 128382 h 288859"/>
                  <a:gd name="connsiteX22" fmla="*/ 32096 w 128382"/>
                  <a:gd name="connsiteY22" fmla="*/ 96287 h 288859"/>
                  <a:gd name="connsiteX23" fmla="*/ 32096 w 128382"/>
                  <a:gd name="connsiteY23" fmla="*/ 64191 h 2888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128382" h="288859">
                    <a:moveTo>
                      <a:pt x="64191" y="64191"/>
                    </a:moveTo>
                    <a:cubicBezTo>
                      <a:pt x="81892" y="64191"/>
                      <a:pt x="96287" y="78586"/>
                      <a:pt x="96287" y="96287"/>
                    </a:cubicBezTo>
                    <a:lnTo>
                      <a:pt x="128382" y="96287"/>
                    </a:lnTo>
                    <a:cubicBezTo>
                      <a:pt x="128382" y="66470"/>
                      <a:pt x="107857" y="41548"/>
                      <a:pt x="80239" y="34374"/>
                    </a:cubicBezTo>
                    <a:lnTo>
                      <a:pt x="80239" y="0"/>
                    </a:lnTo>
                    <a:lnTo>
                      <a:pt x="48143" y="0"/>
                    </a:lnTo>
                    <a:lnTo>
                      <a:pt x="48143" y="32096"/>
                    </a:lnTo>
                    <a:lnTo>
                      <a:pt x="0" y="32096"/>
                    </a:lnTo>
                    <a:lnTo>
                      <a:pt x="0" y="96287"/>
                    </a:lnTo>
                    <a:cubicBezTo>
                      <a:pt x="0" y="131688"/>
                      <a:pt x="28790" y="160478"/>
                      <a:pt x="64191" y="160478"/>
                    </a:cubicBezTo>
                    <a:cubicBezTo>
                      <a:pt x="81892" y="160478"/>
                      <a:pt x="96287" y="174873"/>
                      <a:pt x="96287" y="192573"/>
                    </a:cubicBezTo>
                    <a:lnTo>
                      <a:pt x="96287" y="224669"/>
                    </a:lnTo>
                    <a:lnTo>
                      <a:pt x="64191" y="224669"/>
                    </a:lnTo>
                    <a:cubicBezTo>
                      <a:pt x="46490" y="224669"/>
                      <a:pt x="32096" y="210274"/>
                      <a:pt x="32096" y="192573"/>
                    </a:cubicBezTo>
                    <a:lnTo>
                      <a:pt x="0" y="192573"/>
                    </a:lnTo>
                    <a:cubicBezTo>
                      <a:pt x="0" y="222390"/>
                      <a:pt x="20525" y="247312"/>
                      <a:pt x="48143" y="254485"/>
                    </a:cubicBezTo>
                    <a:lnTo>
                      <a:pt x="48143" y="288860"/>
                    </a:lnTo>
                    <a:lnTo>
                      <a:pt x="80239" y="288860"/>
                    </a:lnTo>
                    <a:lnTo>
                      <a:pt x="80239" y="256764"/>
                    </a:lnTo>
                    <a:lnTo>
                      <a:pt x="128382" y="256764"/>
                    </a:lnTo>
                    <a:lnTo>
                      <a:pt x="128382" y="192573"/>
                    </a:lnTo>
                    <a:cubicBezTo>
                      <a:pt x="128382" y="157172"/>
                      <a:pt x="99592" y="128382"/>
                      <a:pt x="64191" y="128382"/>
                    </a:cubicBezTo>
                    <a:cubicBezTo>
                      <a:pt x="46490" y="128382"/>
                      <a:pt x="32096" y="113987"/>
                      <a:pt x="32096" y="96287"/>
                    </a:cubicBezTo>
                    <a:lnTo>
                      <a:pt x="32096" y="64191"/>
                    </a:lnTo>
                    <a:close/>
                  </a:path>
                </a:pathLst>
              </a:custGeom>
              <a:grpFill/>
              <a:ln w="159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solidFill>
                    <a:schemeClr val="bg1"/>
                  </a:solidFill>
                  <a:latin typeface="思源黑体 CN Normal" panose="020B0500000000000000" charset="-122"/>
                  <a:ea typeface="思源黑体 CN Normal" panose="020B0500000000000000" charset="-122"/>
                  <a:cs typeface="思源黑体 CN Normal" panose="020B0500000000000000" charset="-122"/>
                </a:endParaRPr>
              </a:p>
            </p:txBody>
          </p:sp>
          <p:sp>
            <p:nvSpPr>
              <p:cNvPr id="65" name="图形"/>
              <p:cNvSpPr/>
              <p:nvPr/>
            </p:nvSpPr>
            <p:spPr>
              <a:xfrm>
                <a:off x="5045882" y="3996085"/>
                <a:ext cx="320955" cy="288859"/>
              </a:xfrm>
              <a:custGeom>
                <a:avLst/>
                <a:gdLst>
                  <a:gd name="connsiteX0" fmla="*/ 0 w 320955"/>
                  <a:gd name="connsiteY0" fmla="*/ 288860 h 288859"/>
                  <a:gd name="connsiteX1" fmla="*/ 320955 w 320955"/>
                  <a:gd name="connsiteY1" fmla="*/ 288860 h 288859"/>
                  <a:gd name="connsiteX2" fmla="*/ 320955 w 320955"/>
                  <a:gd name="connsiteY2" fmla="*/ 0 h 288859"/>
                  <a:gd name="connsiteX3" fmla="*/ 0 w 320955"/>
                  <a:gd name="connsiteY3" fmla="*/ 0 h 288859"/>
                  <a:gd name="connsiteX4" fmla="*/ 32096 w 320955"/>
                  <a:gd name="connsiteY4" fmla="*/ 96287 h 288859"/>
                  <a:gd name="connsiteX5" fmla="*/ 96287 w 320955"/>
                  <a:gd name="connsiteY5" fmla="*/ 96287 h 288859"/>
                  <a:gd name="connsiteX6" fmla="*/ 96287 w 320955"/>
                  <a:gd name="connsiteY6" fmla="*/ 256764 h 288859"/>
                  <a:gd name="connsiteX7" fmla="*/ 32096 w 320955"/>
                  <a:gd name="connsiteY7" fmla="*/ 256764 h 288859"/>
                  <a:gd name="connsiteX8" fmla="*/ 224669 w 320955"/>
                  <a:gd name="connsiteY8" fmla="*/ 96287 h 288859"/>
                  <a:gd name="connsiteX9" fmla="*/ 224669 w 320955"/>
                  <a:gd name="connsiteY9" fmla="*/ 256764 h 288859"/>
                  <a:gd name="connsiteX10" fmla="*/ 192573 w 320955"/>
                  <a:gd name="connsiteY10" fmla="*/ 256764 h 288859"/>
                  <a:gd name="connsiteX11" fmla="*/ 192573 w 320955"/>
                  <a:gd name="connsiteY11" fmla="*/ 96287 h 288859"/>
                  <a:gd name="connsiteX12" fmla="*/ 160478 w 320955"/>
                  <a:gd name="connsiteY12" fmla="*/ 256764 h 288859"/>
                  <a:gd name="connsiteX13" fmla="*/ 128382 w 320955"/>
                  <a:gd name="connsiteY13" fmla="*/ 256764 h 288859"/>
                  <a:gd name="connsiteX14" fmla="*/ 128382 w 320955"/>
                  <a:gd name="connsiteY14" fmla="*/ 96287 h 288859"/>
                  <a:gd name="connsiteX15" fmla="*/ 160478 w 320955"/>
                  <a:gd name="connsiteY15" fmla="*/ 96287 h 288859"/>
                  <a:gd name="connsiteX16" fmla="*/ 256764 w 320955"/>
                  <a:gd name="connsiteY16" fmla="*/ 256764 h 288859"/>
                  <a:gd name="connsiteX17" fmla="*/ 256764 w 320955"/>
                  <a:gd name="connsiteY17" fmla="*/ 96287 h 288859"/>
                  <a:gd name="connsiteX18" fmla="*/ 288860 w 320955"/>
                  <a:gd name="connsiteY18" fmla="*/ 96287 h 288859"/>
                  <a:gd name="connsiteX19" fmla="*/ 288860 w 320955"/>
                  <a:gd name="connsiteY19" fmla="*/ 256764 h 288859"/>
                  <a:gd name="connsiteX20" fmla="*/ 288860 w 320955"/>
                  <a:gd name="connsiteY20" fmla="*/ 64191 h 288859"/>
                  <a:gd name="connsiteX21" fmla="*/ 128382 w 320955"/>
                  <a:gd name="connsiteY21" fmla="*/ 64191 h 288859"/>
                  <a:gd name="connsiteX22" fmla="*/ 128382 w 320955"/>
                  <a:gd name="connsiteY22" fmla="*/ 32096 h 288859"/>
                  <a:gd name="connsiteX23" fmla="*/ 288860 w 320955"/>
                  <a:gd name="connsiteY23" fmla="*/ 32096 h 288859"/>
                  <a:gd name="connsiteX24" fmla="*/ 96287 w 320955"/>
                  <a:gd name="connsiteY24" fmla="*/ 32096 h 288859"/>
                  <a:gd name="connsiteX25" fmla="*/ 96287 w 320955"/>
                  <a:gd name="connsiteY25" fmla="*/ 64191 h 288859"/>
                  <a:gd name="connsiteX26" fmla="*/ 32096 w 320955"/>
                  <a:gd name="connsiteY26" fmla="*/ 64191 h 288859"/>
                  <a:gd name="connsiteX27" fmla="*/ 32096 w 320955"/>
                  <a:gd name="connsiteY27" fmla="*/ 32096 h 2888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320955" h="288859">
                    <a:moveTo>
                      <a:pt x="0" y="288860"/>
                    </a:moveTo>
                    <a:lnTo>
                      <a:pt x="320955" y="288860"/>
                    </a:lnTo>
                    <a:lnTo>
                      <a:pt x="320955" y="0"/>
                    </a:lnTo>
                    <a:lnTo>
                      <a:pt x="0" y="0"/>
                    </a:lnTo>
                    <a:close/>
                    <a:moveTo>
                      <a:pt x="32096" y="96287"/>
                    </a:moveTo>
                    <a:lnTo>
                      <a:pt x="96287" y="96287"/>
                    </a:lnTo>
                    <a:lnTo>
                      <a:pt x="96287" y="256764"/>
                    </a:lnTo>
                    <a:lnTo>
                      <a:pt x="32096" y="256764"/>
                    </a:lnTo>
                    <a:close/>
                    <a:moveTo>
                      <a:pt x="224669" y="96287"/>
                    </a:moveTo>
                    <a:lnTo>
                      <a:pt x="224669" y="256764"/>
                    </a:lnTo>
                    <a:lnTo>
                      <a:pt x="192573" y="256764"/>
                    </a:lnTo>
                    <a:lnTo>
                      <a:pt x="192573" y="96287"/>
                    </a:lnTo>
                    <a:close/>
                    <a:moveTo>
                      <a:pt x="160478" y="256764"/>
                    </a:moveTo>
                    <a:lnTo>
                      <a:pt x="128382" y="256764"/>
                    </a:lnTo>
                    <a:lnTo>
                      <a:pt x="128382" y="96287"/>
                    </a:lnTo>
                    <a:lnTo>
                      <a:pt x="160478" y="96287"/>
                    </a:lnTo>
                    <a:close/>
                    <a:moveTo>
                      <a:pt x="256764" y="256764"/>
                    </a:moveTo>
                    <a:lnTo>
                      <a:pt x="256764" y="96287"/>
                    </a:lnTo>
                    <a:lnTo>
                      <a:pt x="288860" y="96287"/>
                    </a:lnTo>
                    <a:lnTo>
                      <a:pt x="288860" y="256764"/>
                    </a:lnTo>
                    <a:close/>
                    <a:moveTo>
                      <a:pt x="288860" y="64191"/>
                    </a:moveTo>
                    <a:lnTo>
                      <a:pt x="128382" y="64191"/>
                    </a:lnTo>
                    <a:lnTo>
                      <a:pt x="128382" y="32096"/>
                    </a:lnTo>
                    <a:lnTo>
                      <a:pt x="288860" y="32096"/>
                    </a:lnTo>
                    <a:close/>
                    <a:moveTo>
                      <a:pt x="96287" y="32096"/>
                    </a:moveTo>
                    <a:lnTo>
                      <a:pt x="96287" y="64191"/>
                    </a:lnTo>
                    <a:lnTo>
                      <a:pt x="32096" y="64191"/>
                    </a:lnTo>
                    <a:lnTo>
                      <a:pt x="32096" y="32096"/>
                    </a:lnTo>
                    <a:close/>
                  </a:path>
                </a:pathLst>
              </a:custGeom>
              <a:grpFill/>
              <a:ln w="159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solidFill>
                    <a:schemeClr val="bg1"/>
                  </a:solidFill>
                  <a:latin typeface="思源黑体 CN Normal" panose="020B0500000000000000" charset="-122"/>
                  <a:ea typeface="思源黑体 CN Normal" panose="020B0500000000000000" charset="-122"/>
                  <a:cs typeface="思源黑体 CN Normal" panose="020B0500000000000000" charset="-122"/>
                </a:endParaRPr>
              </a:p>
            </p:txBody>
          </p:sp>
          <p:sp>
            <p:nvSpPr>
              <p:cNvPr id="66" name="图形"/>
              <p:cNvSpPr/>
              <p:nvPr/>
            </p:nvSpPr>
            <p:spPr>
              <a:xfrm>
                <a:off x="5398933" y="4124467"/>
                <a:ext cx="32095" cy="32095"/>
              </a:xfrm>
              <a:custGeom>
                <a:avLst/>
                <a:gdLst>
                  <a:gd name="connsiteX0" fmla="*/ 0 w 32095"/>
                  <a:gd name="connsiteY0" fmla="*/ 0 h 32095"/>
                  <a:gd name="connsiteX1" fmla="*/ 32096 w 32095"/>
                  <a:gd name="connsiteY1" fmla="*/ 0 h 32095"/>
                  <a:gd name="connsiteX2" fmla="*/ 32096 w 32095"/>
                  <a:gd name="connsiteY2" fmla="*/ 32096 h 32095"/>
                  <a:gd name="connsiteX3" fmla="*/ 0 w 32095"/>
                  <a:gd name="connsiteY3" fmla="*/ 32096 h 320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2095" h="32095">
                    <a:moveTo>
                      <a:pt x="0" y="0"/>
                    </a:moveTo>
                    <a:lnTo>
                      <a:pt x="32096" y="0"/>
                    </a:lnTo>
                    <a:lnTo>
                      <a:pt x="32096" y="32096"/>
                    </a:lnTo>
                    <a:lnTo>
                      <a:pt x="0" y="32096"/>
                    </a:lnTo>
                    <a:close/>
                  </a:path>
                </a:pathLst>
              </a:custGeom>
              <a:grpFill/>
              <a:ln w="159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solidFill>
                    <a:schemeClr val="bg1"/>
                  </a:solidFill>
                  <a:latin typeface="思源黑体 CN Normal" panose="020B0500000000000000" charset="-122"/>
                  <a:ea typeface="思源黑体 CN Normal" panose="020B0500000000000000" charset="-122"/>
                  <a:cs typeface="思源黑体 CN Normal" panose="020B0500000000000000" charset="-122"/>
                </a:endParaRPr>
              </a:p>
            </p:txBody>
          </p:sp>
          <p:sp>
            <p:nvSpPr>
              <p:cNvPr id="67" name="图形"/>
              <p:cNvSpPr/>
              <p:nvPr/>
            </p:nvSpPr>
            <p:spPr>
              <a:xfrm>
                <a:off x="5463124" y="4124467"/>
                <a:ext cx="160477" cy="32095"/>
              </a:xfrm>
              <a:custGeom>
                <a:avLst/>
                <a:gdLst>
                  <a:gd name="connsiteX0" fmla="*/ 0 w 160477"/>
                  <a:gd name="connsiteY0" fmla="*/ 0 h 32095"/>
                  <a:gd name="connsiteX1" fmla="*/ 160478 w 160477"/>
                  <a:gd name="connsiteY1" fmla="*/ 0 h 32095"/>
                  <a:gd name="connsiteX2" fmla="*/ 160478 w 160477"/>
                  <a:gd name="connsiteY2" fmla="*/ 32096 h 32095"/>
                  <a:gd name="connsiteX3" fmla="*/ 0 w 160477"/>
                  <a:gd name="connsiteY3" fmla="*/ 32096 h 320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0477" h="32095">
                    <a:moveTo>
                      <a:pt x="0" y="0"/>
                    </a:moveTo>
                    <a:lnTo>
                      <a:pt x="160478" y="0"/>
                    </a:lnTo>
                    <a:lnTo>
                      <a:pt x="160478" y="32096"/>
                    </a:lnTo>
                    <a:lnTo>
                      <a:pt x="0" y="32096"/>
                    </a:lnTo>
                    <a:close/>
                  </a:path>
                </a:pathLst>
              </a:custGeom>
              <a:grpFill/>
              <a:ln w="159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solidFill>
                    <a:schemeClr val="bg1"/>
                  </a:solidFill>
                  <a:latin typeface="思源黑体 CN Normal" panose="020B0500000000000000" charset="-122"/>
                  <a:ea typeface="思源黑体 CN Normal" panose="020B0500000000000000" charset="-122"/>
                  <a:cs typeface="思源黑体 CN Normal" panose="020B0500000000000000" charset="-122"/>
                </a:endParaRPr>
              </a:p>
            </p:txBody>
          </p:sp>
          <p:sp>
            <p:nvSpPr>
              <p:cNvPr id="68" name="图形"/>
              <p:cNvSpPr/>
              <p:nvPr/>
            </p:nvSpPr>
            <p:spPr>
              <a:xfrm>
                <a:off x="5398933" y="4188658"/>
                <a:ext cx="224668" cy="32095"/>
              </a:xfrm>
              <a:custGeom>
                <a:avLst/>
                <a:gdLst>
                  <a:gd name="connsiteX0" fmla="*/ 0 w 224668"/>
                  <a:gd name="connsiteY0" fmla="*/ 0 h 32095"/>
                  <a:gd name="connsiteX1" fmla="*/ 224669 w 224668"/>
                  <a:gd name="connsiteY1" fmla="*/ 0 h 32095"/>
                  <a:gd name="connsiteX2" fmla="*/ 224669 w 224668"/>
                  <a:gd name="connsiteY2" fmla="*/ 32096 h 32095"/>
                  <a:gd name="connsiteX3" fmla="*/ 0 w 224668"/>
                  <a:gd name="connsiteY3" fmla="*/ 32096 h 320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24668" h="32095">
                    <a:moveTo>
                      <a:pt x="0" y="0"/>
                    </a:moveTo>
                    <a:lnTo>
                      <a:pt x="224669" y="0"/>
                    </a:lnTo>
                    <a:lnTo>
                      <a:pt x="224669" y="32096"/>
                    </a:lnTo>
                    <a:lnTo>
                      <a:pt x="0" y="32096"/>
                    </a:lnTo>
                    <a:close/>
                  </a:path>
                </a:pathLst>
              </a:custGeom>
              <a:grpFill/>
              <a:ln w="159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solidFill>
                    <a:schemeClr val="bg1"/>
                  </a:solidFill>
                  <a:latin typeface="思源黑体 CN Normal" panose="020B0500000000000000" charset="-122"/>
                  <a:ea typeface="思源黑体 CN Normal" panose="020B0500000000000000" charset="-122"/>
                  <a:cs typeface="思源黑体 CN Normal" panose="020B0500000000000000" charset="-122"/>
                </a:endParaRPr>
              </a:p>
            </p:txBody>
          </p:sp>
          <p:sp>
            <p:nvSpPr>
              <p:cNvPr id="69" name="图形"/>
              <p:cNvSpPr/>
              <p:nvPr/>
            </p:nvSpPr>
            <p:spPr>
              <a:xfrm>
                <a:off x="5398933" y="4252849"/>
                <a:ext cx="224668" cy="32095"/>
              </a:xfrm>
              <a:custGeom>
                <a:avLst/>
                <a:gdLst>
                  <a:gd name="connsiteX0" fmla="*/ 0 w 224668"/>
                  <a:gd name="connsiteY0" fmla="*/ 0 h 32095"/>
                  <a:gd name="connsiteX1" fmla="*/ 224669 w 224668"/>
                  <a:gd name="connsiteY1" fmla="*/ 0 h 32095"/>
                  <a:gd name="connsiteX2" fmla="*/ 224669 w 224668"/>
                  <a:gd name="connsiteY2" fmla="*/ 32096 h 32095"/>
                  <a:gd name="connsiteX3" fmla="*/ 0 w 224668"/>
                  <a:gd name="connsiteY3" fmla="*/ 32096 h 320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24668" h="32095">
                    <a:moveTo>
                      <a:pt x="0" y="0"/>
                    </a:moveTo>
                    <a:lnTo>
                      <a:pt x="224669" y="0"/>
                    </a:lnTo>
                    <a:lnTo>
                      <a:pt x="224669" y="32096"/>
                    </a:lnTo>
                    <a:lnTo>
                      <a:pt x="0" y="32096"/>
                    </a:lnTo>
                    <a:close/>
                  </a:path>
                </a:pathLst>
              </a:custGeom>
              <a:grpFill/>
              <a:ln w="159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solidFill>
                    <a:schemeClr val="bg1"/>
                  </a:solidFill>
                  <a:latin typeface="思源黑体 CN Normal" panose="020B0500000000000000" charset="-122"/>
                  <a:ea typeface="思源黑体 CN Normal" panose="020B0500000000000000" charset="-122"/>
                  <a:cs typeface="思源黑体 CN Normal" panose="020B0500000000000000" charset="-122"/>
                </a:endParaRPr>
              </a:p>
            </p:txBody>
          </p:sp>
          <p:sp>
            <p:nvSpPr>
              <p:cNvPr id="70" name="图形"/>
              <p:cNvSpPr/>
              <p:nvPr/>
            </p:nvSpPr>
            <p:spPr>
              <a:xfrm>
                <a:off x="4917500" y="3643034"/>
                <a:ext cx="994960" cy="994961"/>
              </a:xfrm>
              <a:custGeom>
                <a:avLst/>
                <a:gdLst>
                  <a:gd name="connsiteX0" fmla="*/ 994961 w 994960"/>
                  <a:gd name="connsiteY0" fmla="*/ 208621 h 994961"/>
                  <a:gd name="connsiteX1" fmla="*/ 786340 w 994960"/>
                  <a:gd name="connsiteY1" fmla="*/ 0 h 994961"/>
                  <a:gd name="connsiteX2" fmla="*/ 690053 w 994960"/>
                  <a:gd name="connsiteY2" fmla="*/ 0 h 994961"/>
                  <a:gd name="connsiteX3" fmla="*/ 481433 w 994960"/>
                  <a:gd name="connsiteY3" fmla="*/ 208621 h 994961"/>
                  <a:gd name="connsiteX4" fmla="*/ 481433 w 994960"/>
                  <a:gd name="connsiteY4" fmla="*/ 224669 h 994961"/>
                  <a:gd name="connsiteX5" fmla="*/ 80239 w 994960"/>
                  <a:gd name="connsiteY5" fmla="*/ 224669 h 994961"/>
                  <a:gd name="connsiteX6" fmla="*/ 0 w 994960"/>
                  <a:gd name="connsiteY6" fmla="*/ 304908 h 994961"/>
                  <a:gd name="connsiteX7" fmla="*/ 0 w 994960"/>
                  <a:gd name="connsiteY7" fmla="*/ 754245 h 994961"/>
                  <a:gd name="connsiteX8" fmla="*/ 80239 w 994960"/>
                  <a:gd name="connsiteY8" fmla="*/ 834484 h 994961"/>
                  <a:gd name="connsiteX9" fmla="*/ 278942 w 994960"/>
                  <a:gd name="connsiteY9" fmla="*/ 834484 h 994961"/>
                  <a:gd name="connsiteX10" fmla="*/ 246846 w 994960"/>
                  <a:gd name="connsiteY10" fmla="*/ 898675 h 994961"/>
                  <a:gd name="connsiteX11" fmla="*/ 192573 w 994960"/>
                  <a:gd name="connsiteY11" fmla="*/ 898675 h 994961"/>
                  <a:gd name="connsiteX12" fmla="*/ 144430 w 994960"/>
                  <a:gd name="connsiteY12" fmla="*/ 946818 h 994961"/>
                  <a:gd name="connsiteX13" fmla="*/ 192573 w 994960"/>
                  <a:gd name="connsiteY13" fmla="*/ 994962 h 994961"/>
                  <a:gd name="connsiteX14" fmla="*/ 641910 w 994960"/>
                  <a:gd name="connsiteY14" fmla="*/ 994962 h 994961"/>
                  <a:gd name="connsiteX15" fmla="*/ 690053 w 994960"/>
                  <a:gd name="connsiteY15" fmla="*/ 946818 h 994961"/>
                  <a:gd name="connsiteX16" fmla="*/ 641910 w 994960"/>
                  <a:gd name="connsiteY16" fmla="*/ 898675 h 994961"/>
                  <a:gd name="connsiteX17" fmla="*/ 587637 w 994960"/>
                  <a:gd name="connsiteY17" fmla="*/ 898675 h 994961"/>
                  <a:gd name="connsiteX18" fmla="*/ 555541 w 994960"/>
                  <a:gd name="connsiteY18" fmla="*/ 834484 h 994961"/>
                  <a:gd name="connsiteX19" fmla="*/ 593767 w 994960"/>
                  <a:gd name="connsiteY19" fmla="*/ 834484 h 994961"/>
                  <a:gd name="connsiteX20" fmla="*/ 690053 w 994960"/>
                  <a:gd name="connsiteY20" fmla="*/ 834484 h 994961"/>
                  <a:gd name="connsiteX21" fmla="*/ 754244 w 994960"/>
                  <a:gd name="connsiteY21" fmla="*/ 834484 h 994961"/>
                  <a:gd name="connsiteX22" fmla="*/ 834483 w 994960"/>
                  <a:gd name="connsiteY22" fmla="*/ 754245 h 994961"/>
                  <a:gd name="connsiteX23" fmla="*/ 834483 w 994960"/>
                  <a:gd name="connsiteY23" fmla="*/ 411417 h 994961"/>
                  <a:gd name="connsiteX24" fmla="*/ 994961 w 994960"/>
                  <a:gd name="connsiteY24" fmla="*/ 208621 h 994961"/>
                  <a:gd name="connsiteX25" fmla="*/ 738197 w 994960"/>
                  <a:gd name="connsiteY25" fmla="*/ 417242 h 994961"/>
                  <a:gd name="connsiteX26" fmla="*/ 738197 w 994960"/>
                  <a:gd name="connsiteY26" fmla="*/ 674006 h 994961"/>
                  <a:gd name="connsiteX27" fmla="*/ 96287 w 994960"/>
                  <a:gd name="connsiteY27" fmla="*/ 674006 h 994961"/>
                  <a:gd name="connsiteX28" fmla="*/ 96287 w 994960"/>
                  <a:gd name="connsiteY28" fmla="*/ 320955 h 994961"/>
                  <a:gd name="connsiteX29" fmla="*/ 481433 w 994960"/>
                  <a:gd name="connsiteY29" fmla="*/ 320955 h 994961"/>
                  <a:gd name="connsiteX30" fmla="*/ 481433 w 994960"/>
                  <a:gd name="connsiteY30" fmla="*/ 417242 h 994961"/>
                  <a:gd name="connsiteX31" fmla="*/ 657958 w 994960"/>
                  <a:gd name="connsiteY31" fmla="*/ 946818 h 994961"/>
                  <a:gd name="connsiteX32" fmla="*/ 641910 w 994960"/>
                  <a:gd name="connsiteY32" fmla="*/ 962866 h 994961"/>
                  <a:gd name="connsiteX33" fmla="*/ 192573 w 994960"/>
                  <a:gd name="connsiteY33" fmla="*/ 962866 h 994961"/>
                  <a:gd name="connsiteX34" fmla="*/ 176525 w 994960"/>
                  <a:gd name="connsiteY34" fmla="*/ 946818 h 994961"/>
                  <a:gd name="connsiteX35" fmla="*/ 192573 w 994960"/>
                  <a:gd name="connsiteY35" fmla="*/ 930770 h 994961"/>
                  <a:gd name="connsiteX36" fmla="*/ 641910 w 994960"/>
                  <a:gd name="connsiteY36" fmla="*/ 930770 h 994961"/>
                  <a:gd name="connsiteX37" fmla="*/ 657958 w 994960"/>
                  <a:gd name="connsiteY37" fmla="*/ 946818 h 994961"/>
                  <a:gd name="connsiteX38" fmla="*/ 551754 w 994960"/>
                  <a:gd name="connsiteY38" fmla="*/ 898675 h 994961"/>
                  <a:gd name="connsiteX39" fmla="*/ 282729 w 994960"/>
                  <a:gd name="connsiteY39" fmla="*/ 898675 h 994961"/>
                  <a:gd name="connsiteX40" fmla="*/ 314825 w 994960"/>
                  <a:gd name="connsiteY40" fmla="*/ 834484 h 994961"/>
                  <a:gd name="connsiteX41" fmla="*/ 519658 w 994960"/>
                  <a:gd name="connsiteY41" fmla="*/ 834484 h 994961"/>
                  <a:gd name="connsiteX42" fmla="*/ 593767 w 994960"/>
                  <a:gd name="connsiteY42" fmla="*/ 802388 h 994961"/>
                  <a:gd name="connsiteX43" fmla="*/ 577719 w 994960"/>
                  <a:gd name="connsiteY43" fmla="*/ 786341 h 994961"/>
                  <a:gd name="connsiteX44" fmla="*/ 593767 w 994960"/>
                  <a:gd name="connsiteY44" fmla="*/ 770293 h 994961"/>
                  <a:gd name="connsiteX45" fmla="*/ 690053 w 994960"/>
                  <a:gd name="connsiteY45" fmla="*/ 770293 h 994961"/>
                  <a:gd name="connsiteX46" fmla="*/ 706101 w 994960"/>
                  <a:gd name="connsiteY46" fmla="*/ 786341 h 994961"/>
                  <a:gd name="connsiteX47" fmla="*/ 690053 w 994960"/>
                  <a:gd name="connsiteY47" fmla="*/ 802388 h 994961"/>
                  <a:gd name="connsiteX48" fmla="*/ 802388 w 994960"/>
                  <a:gd name="connsiteY48" fmla="*/ 754245 h 994961"/>
                  <a:gd name="connsiteX49" fmla="*/ 754244 w 994960"/>
                  <a:gd name="connsiteY49" fmla="*/ 802388 h 994961"/>
                  <a:gd name="connsiteX50" fmla="*/ 735244 w 994960"/>
                  <a:gd name="connsiteY50" fmla="*/ 802388 h 994961"/>
                  <a:gd name="connsiteX51" fmla="*/ 738197 w 994960"/>
                  <a:gd name="connsiteY51" fmla="*/ 786341 h 994961"/>
                  <a:gd name="connsiteX52" fmla="*/ 690053 w 994960"/>
                  <a:gd name="connsiteY52" fmla="*/ 738197 h 994961"/>
                  <a:gd name="connsiteX53" fmla="*/ 593767 w 994960"/>
                  <a:gd name="connsiteY53" fmla="*/ 738197 h 994961"/>
                  <a:gd name="connsiteX54" fmla="*/ 545624 w 994960"/>
                  <a:gd name="connsiteY54" fmla="*/ 786341 h 994961"/>
                  <a:gd name="connsiteX55" fmla="*/ 548576 w 994960"/>
                  <a:gd name="connsiteY55" fmla="*/ 802388 h 994961"/>
                  <a:gd name="connsiteX56" fmla="*/ 80239 w 994960"/>
                  <a:gd name="connsiteY56" fmla="*/ 802388 h 994961"/>
                  <a:gd name="connsiteX57" fmla="*/ 32096 w 994960"/>
                  <a:gd name="connsiteY57" fmla="*/ 754245 h 994961"/>
                  <a:gd name="connsiteX58" fmla="*/ 32096 w 994960"/>
                  <a:gd name="connsiteY58" fmla="*/ 304908 h 994961"/>
                  <a:gd name="connsiteX59" fmla="*/ 80239 w 994960"/>
                  <a:gd name="connsiteY59" fmla="*/ 256764 h 994961"/>
                  <a:gd name="connsiteX60" fmla="*/ 481433 w 994960"/>
                  <a:gd name="connsiteY60" fmla="*/ 256764 h 994961"/>
                  <a:gd name="connsiteX61" fmla="*/ 481433 w 994960"/>
                  <a:gd name="connsiteY61" fmla="*/ 288860 h 994961"/>
                  <a:gd name="connsiteX62" fmla="*/ 96287 w 994960"/>
                  <a:gd name="connsiteY62" fmla="*/ 288860 h 994961"/>
                  <a:gd name="connsiteX63" fmla="*/ 64191 w 994960"/>
                  <a:gd name="connsiteY63" fmla="*/ 320955 h 994961"/>
                  <a:gd name="connsiteX64" fmla="*/ 64191 w 994960"/>
                  <a:gd name="connsiteY64" fmla="*/ 674006 h 994961"/>
                  <a:gd name="connsiteX65" fmla="*/ 96287 w 994960"/>
                  <a:gd name="connsiteY65" fmla="*/ 706102 h 994961"/>
                  <a:gd name="connsiteX66" fmla="*/ 738197 w 994960"/>
                  <a:gd name="connsiteY66" fmla="*/ 706102 h 994961"/>
                  <a:gd name="connsiteX67" fmla="*/ 770292 w 994960"/>
                  <a:gd name="connsiteY67" fmla="*/ 674006 h 994961"/>
                  <a:gd name="connsiteX68" fmla="*/ 770292 w 994960"/>
                  <a:gd name="connsiteY68" fmla="*/ 417242 h 994961"/>
                  <a:gd name="connsiteX69" fmla="*/ 786340 w 994960"/>
                  <a:gd name="connsiteY69" fmla="*/ 417242 h 994961"/>
                  <a:gd name="connsiteX70" fmla="*/ 802388 w 994960"/>
                  <a:gd name="connsiteY70" fmla="*/ 416423 h 994961"/>
                  <a:gd name="connsiteX71" fmla="*/ 786340 w 994960"/>
                  <a:gd name="connsiteY71" fmla="*/ 385146 h 994961"/>
                  <a:gd name="connsiteX72" fmla="*/ 513528 w 994960"/>
                  <a:gd name="connsiteY72" fmla="*/ 385146 h 994961"/>
                  <a:gd name="connsiteX73" fmla="*/ 513528 w 994960"/>
                  <a:gd name="connsiteY73" fmla="*/ 208621 h 994961"/>
                  <a:gd name="connsiteX74" fmla="*/ 690053 w 994960"/>
                  <a:gd name="connsiteY74" fmla="*/ 32096 h 994961"/>
                  <a:gd name="connsiteX75" fmla="*/ 786340 w 994960"/>
                  <a:gd name="connsiteY75" fmla="*/ 32096 h 994961"/>
                  <a:gd name="connsiteX76" fmla="*/ 962865 w 994960"/>
                  <a:gd name="connsiteY76" fmla="*/ 208621 h 994961"/>
                  <a:gd name="connsiteX77" fmla="*/ 786340 w 994960"/>
                  <a:gd name="connsiteY77" fmla="*/ 385146 h 9949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</a:cxnLst>
                <a:rect l="l" t="t" r="r" b="b"/>
                <a:pathLst>
                  <a:path w="994960" h="994961">
                    <a:moveTo>
                      <a:pt x="994961" y="208621"/>
                    </a:moveTo>
                    <a:cubicBezTo>
                      <a:pt x="994961" y="93591"/>
                      <a:pt x="901370" y="0"/>
                      <a:pt x="786340" y="0"/>
                    </a:cubicBezTo>
                    <a:lnTo>
                      <a:pt x="690053" y="0"/>
                    </a:lnTo>
                    <a:cubicBezTo>
                      <a:pt x="575023" y="0"/>
                      <a:pt x="481433" y="93591"/>
                      <a:pt x="481433" y="208621"/>
                    </a:cubicBezTo>
                    <a:lnTo>
                      <a:pt x="481433" y="224669"/>
                    </a:lnTo>
                    <a:lnTo>
                      <a:pt x="80239" y="224669"/>
                    </a:lnTo>
                    <a:cubicBezTo>
                      <a:pt x="35995" y="224669"/>
                      <a:pt x="0" y="260664"/>
                      <a:pt x="0" y="304908"/>
                    </a:cubicBezTo>
                    <a:lnTo>
                      <a:pt x="0" y="754245"/>
                    </a:lnTo>
                    <a:cubicBezTo>
                      <a:pt x="0" y="798489"/>
                      <a:pt x="35995" y="834484"/>
                      <a:pt x="80239" y="834484"/>
                    </a:cubicBezTo>
                    <a:lnTo>
                      <a:pt x="278942" y="834484"/>
                    </a:lnTo>
                    <a:lnTo>
                      <a:pt x="246846" y="898675"/>
                    </a:lnTo>
                    <a:lnTo>
                      <a:pt x="192573" y="898675"/>
                    </a:lnTo>
                    <a:cubicBezTo>
                      <a:pt x="166030" y="898675"/>
                      <a:pt x="144430" y="920275"/>
                      <a:pt x="144430" y="946818"/>
                    </a:cubicBezTo>
                    <a:cubicBezTo>
                      <a:pt x="144430" y="973361"/>
                      <a:pt x="166030" y="994962"/>
                      <a:pt x="192573" y="994962"/>
                    </a:cubicBezTo>
                    <a:lnTo>
                      <a:pt x="641910" y="994962"/>
                    </a:lnTo>
                    <a:cubicBezTo>
                      <a:pt x="668453" y="994962"/>
                      <a:pt x="690053" y="973361"/>
                      <a:pt x="690053" y="946818"/>
                    </a:cubicBezTo>
                    <a:cubicBezTo>
                      <a:pt x="690053" y="920275"/>
                      <a:pt x="668453" y="898675"/>
                      <a:pt x="641910" y="898675"/>
                    </a:cubicBezTo>
                    <a:lnTo>
                      <a:pt x="587637" y="898675"/>
                    </a:lnTo>
                    <a:lnTo>
                      <a:pt x="555541" y="834484"/>
                    </a:lnTo>
                    <a:lnTo>
                      <a:pt x="593767" y="834484"/>
                    </a:lnTo>
                    <a:lnTo>
                      <a:pt x="690053" y="834484"/>
                    </a:lnTo>
                    <a:lnTo>
                      <a:pt x="754244" y="834484"/>
                    </a:lnTo>
                    <a:cubicBezTo>
                      <a:pt x="798488" y="834484"/>
                      <a:pt x="834483" y="798489"/>
                      <a:pt x="834483" y="754245"/>
                    </a:cubicBezTo>
                    <a:lnTo>
                      <a:pt x="834483" y="411417"/>
                    </a:lnTo>
                    <a:cubicBezTo>
                      <a:pt x="926340" y="389592"/>
                      <a:pt x="994961" y="307058"/>
                      <a:pt x="994961" y="208621"/>
                    </a:cubicBezTo>
                    <a:close/>
                    <a:moveTo>
                      <a:pt x="738197" y="417242"/>
                    </a:moveTo>
                    <a:lnTo>
                      <a:pt x="738197" y="674006"/>
                    </a:lnTo>
                    <a:lnTo>
                      <a:pt x="96287" y="674006"/>
                    </a:lnTo>
                    <a:lnTo>
                      <a:pt x="96287" y="320955"/>
                    </a:lnTo>
                    <a:lnTo>
                      <a:pt x="481433" y="320955"/>
                    </a:lnTo>
                    <a:lnTo>
                      <a:pt x="481433" y="417242"/>
                    </a:lnTo>
                    <a:close/>
                    <a:moveTo>
                      <a:pt x="657958" y="946818"/>
                    </a:moveTo>
                    <a:cubicBezTo>
                      <a:pt x="657958" y="955677"/>
                      <a:pt x="650768" y="962866"/>
                      <a:pt x="641910" y="962866"/>
                    </a:cubicBezTo>
                    <a:lnTo>
                      <a:pt x="192573" y="962866"/>
                    </a:lnTo>
                    <a:cubicBezTo>
                      <a:pt x="183715" y="962866"/>
                      <a:pt x="176525" y="955677"/>
                      <a:pt x="176525" y="946818"/>
                    </a:cubicBezTo>
                    <a:cubicBezTo>
                      <a:pt x="176525" y="937960"/>
                      <a:pt x="183715" y="930770"/>
                      <a:pt x="192573" y="930770"/>
                    </a:cubicBezTo>
                    <a:lnTo>
                      <a:pt x="641910" y="930770"/>
                    </a:lnTo>
                    <a:cubicBezTo>
                      <a:pt x="650768" y="930770"/>
                      <a:pt x="657958" y="937960"/>
                      <a:pt x="657958" y="946818"/>
                    </a:cubicBezTo>
                    <a:close/>
                    <a:moveTo>
                      <a:pt x="551754" y="898675"/>
                    </a:moveTo>
                    <a:lnTo>
                      <a:pt x="282729" y="898675"/>
                    </a:lnTo>
                    <a:lnTo>
                      <a:pt x="314825" y="834484"/>
                    </a:lnTo>
                    <a:lnTo>
                      <a:pt x="519658" y="834484"/>
                    </a:lnTo>
                    <a:close/>
                    <a:moveTo>
                      <a:pt x="593767" y="802388"/>
                    </a:moveTo>
                    <a:cubicBezTo>
                      <a:pt x="584908" y="802388"/>
                      <a:pt x="577719" y="795199"/>
                      <a:pt x="577719" y="786341"/>
                    </a:cubicBezTo>
                    <a:cubicBezTo>
                      <a:pt x="577719" y="777482"/>
                      <a:pt x="584908" y="770293"/>
                      <a:pt x="593767" y="770293"/>
                    </a:cubicBezTo>
                    <a:lnTo>
                      <a:pt x="690053" y="770293"/>
                    </a:lnTo>
                    <a:cubicBezTo>
                      <a:pt x="698912" y="770293"/>
                      <a:pt x="706101" y="777482"/>
                      <a:pt x="706101" y="786341"/>
                    </a:cubicBezTo>
                    <a:cubicBezTo>
                      <a:pt x="706101" y="795199"/>
                      <a:pt x="698912" y="802388"/>
                      <a:pt x="690053" y="802388"/>
                    </a:cubicBezTo>
                    <a:close/>
                    <a:moveTo>
                      <a:pt x="802388" y="754245"/>
                    </a:moveTo>
                    <a:cubicBezTo>
                      <a:pt x="802388" y="780788"/>
                      <a:pt x="780787" y="802388"/>
                      <a:pt x="754244" y="802388"/>
                    </a:cubicBezTo>
                    <a:lnTo>
                      <a:pt x="735244" y="802388"/>
                    </a:lnTo>
                    <a:cubicBezTo>
                      <a:pt x="737041" y="797349"/>
                      <a:pt x="738197" y="791989"/>
                      <a:pt x="738197" y="786341"/>
                    </a:cubicBezTo>
                    <a:cubicBezTo>
                      <a:pt x="738197" y="759798"/>
                      <a:pt x="716596" y="738197"/>
                      <a:pt x="690053" y="738197"/>
                    </a:cubicBezTo>
                    <a:lnTo>
                      <a:pt x="593767" y="738197"/>
                    </a:lnTo>
                    <a:cubicBezTo>
                      <a:pt x="567224" y="738197"/>
                      <a:pt x="545624" y="759798"/>
                      <a:pt x="545624" y="786341"/>
                    </a:cubicBezTo>
                    <a:cubicBezTo>
                      <a:pt x="545624" y="791989"/>
                      <a:pt x="546779" y="797349"/>
                      <a:pt x="548576" y="802388"/>
                    </a:cubicBezTo>
                    <a:lnTo>
                      <a:pt x="80239" y="802388"/>
                    </a:lnTo>
                    <a:cubicBezTo>
                      <a:pt x="53696" y="802388"/>
                      <a:pt x="32096" y="780788"/>
                      <a:pt x="32096" y="754245"/>
                    </a:cubicBezTo>
                    <a:lnTo>
                      <a:pt x="32096" y="304908"/>
                    </a:lnTo>
                    <a:cubicBezTo>
                      <a:pt x="32096" y="278365"/>
                      <a:pt x="53696" y="256764"/>
                      <a:pt x="80239" y="256764"/>
                    </a:cubicBezTo>
                    <a:lnTo>
                      <a:pt x="481433" y="256764"/>
                    </a:lnTo>
                    <a:lnTo>
                      <a:pt x="481433" y="288860"/>
                    </a:lnTo>
                    <a:lnTo>
                      <a:pt x="96287" y="288860"/>
                    </a:lnTo>
                    <a:cubicBezTo>
                      <a:pt x="78586" y="288860"/>
                      <a:pt x="64191" y="303255"/>
                      <a:pt x="64191" y="320955"/>
                    </a:cubicBezTo>
                    <a:lnTo>
                      <a:pt x="64191" y="674006"/>
                    </a:lnTo>
                    <a:cubicBezTo>
                      <a:pt x="64191" y="691707"/>
                      <a:pt x="78586" y="706102"/>
                      <a:pt x="96287" y="706102"/>
                    </a:cubicBezTo>
                    <a:lnTo>
                      <a:pt x="738197" y="706102"/>
                    </a:lnTo>
                    <a:cubicBezTo>
                      <a:pt x="755897" y="706102"/>
                      <a:pt x="770292" y="691707"/>
                      <a:pt x="770292" y="674006"/>
                    </a:cubicBezTo>
                    <a:lnTo>
                      <a:pt x="770292" y="417242"/>
                    </a:lnTo>
                    <a:lnTo>
                      <a:pt x="786340" y="417242"/>
                    </a:lnTo>
                    <a:cubicBezTo>
                      <a:pt x="791764" y="417242"/>
                      <a:pt x="797076" y="416841"/>
                      <a:pt x="802388" y="416423"/>
                    </a:cubicBezTo>
                    <a:close/>
                    <a:moveTo>
                      <a:pt x="786340" y="385146"/>
                    </a:moveTo>
                    <a:lnTo>
                      <a:pt x="513528" y="385146"/>
                    </a:lnTo>
                    <a:lnTo>
                      <a:pt x="513528" y="208621"/>
                    </a:lnTo>
                    <a:cubicBezTo>
                      <a:pt x="513528" y="111291"/>
                      <a:pt x="592724" y="32096"/>
                      <a:pt x="690053" y="32096"/>
                    </a:cubicBezTo>
                    <a:lnTo>
                      <a:pt x="786340" y="32096"/>
                    </a:lnTo>
                    <a:cubicBezTo>
                      <a:pt x="883669" y="32096"/>
                      <a:pt x="962865" y="111291"/>
                      <a:pt x="962865" y="208621"/>
                    </a:cubicBezTo>
                    <a:cubicBezTo>
                      <a:pt x="962865" y="305951"/>
                      <a:pt x="883669" y="385146"/>
                      <a:pt x="786340" y="385146"/>
                    </a:cubicBezTo>
                    <a:close/>
                  </a:path>
                </a:pathLst>
              </a:custGeom>
              <a:grpFill/>
              <a:ln w="159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solidFill>
                    <a:schemeClr val="bg1"/>
                  </a:solidFill>
                  <a:latin typeface="思源黑体 CN Normal" panose="020B0500000000000000" charset="-122"/>
                  <a:ea typeface="思源黑体 CN Normal" panose="020B0500000000000000" charset="-122"/>
                  <a:cs typeface="思源黑体 CN Normal" panose="020B0500000000000000" charset="-122"/>
                </a:endParaRPr>
              </a:p>
            </p:txBody>
          </p:sp>
          <p:sp>
            <p:nvSpPr>
              <p:cNvPr id="71" name="图形"/>
              <p:cNvSpPr/>
              <p:nvPr/>
            </p:nvSpPr>
            <p:spPr>
              <a:xfrm>
                <a:off x="5463124" y="3803512"/>
                <a:ext cx="32095" cy="32095"/>
              </a:xfrm>
              <a:custGeom>
                <a:avLst/>
                <a:gdLst>
                  <a:gd name="connsiteX0" fmla="*/ 0 w 32095"/>
                  <a:gd name="connsiteY0" fmla="*/ 0 h 32095"/>
                  <a:gd name="connsiteX1" fmla="*/ 32096 w 32095"/>
                  <a:gd name="connsiteY1" fmla="*/ 0 h 32095"/>
                  <a:gd name="connsiteX2" fmla="*/ 32096 w 32095"/>
                  <a:gd name="connsiteY2" fmla="*/ 32096 h 32095"/>
                  <a:gd name="connsiteX3" fmla="*/ 0 w 32095"/>
                  <a:gd name="connsiteY3" fmla="*/ 32096 h 320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2095" h="32095">
                    <a:moveTo>
                      <a:pt x="0" y="0"/>
                    </a:moveTo>
                    <a:lnTo>
                      <a:pt x="32096" y="0"/>
                    </a:lnTo>
                    <a:lnTo>
                      <a:pt x="32096" y="32096"/>
                    </a:lnTo>
                    <a:lnTo>
                      <a:pt x="0" y="32096"/>
                    </a:lnTo>
                    <a:close/>
                  </a:path>
                </a:pathLst>
              </a:custGeom>
              <a:grpFill/>
              <a:ln w="159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solidFill>
                    <a:schemeClr val="bg1"/>
                  </a:solidFill>
                  <a:latin typeface="思源黑体 CN Normal" panose="020B0500000000000000" charset="-122"/>
                  <a:ea typeface="思源黑体 CN Normal" panose="020B0500000000000000" charset="-122"/>
                  <a:cs typeface="思源黑体 CN Normal" panose="020B0500000000000000" charset="-122"/>
                </a:endParaRPr>
              </a:p>
            </p:txBody>
          </p:sp>
          <p:sp>
            <p:nvSpPr>
              <p:cNvPr id="72" name="图形"/>
              <p:cNvSpPr/>
              <p:nvPr/>
            </p:nvSpPr>
            <p:spPr>
              <a:xfrm>
                <a:off x="5463124" y="3867703"/>
                <a:ext cx="64191" cy="128382"/>
              </a:xfrm>
              <a:custGeom>
                <a:avLst/>
                <a:gdLst>
                  <a:gd name="connsiteX0" fmla="*/ 32096 w 64191"/>
                  <a:gd name="connsiteY0" fmla="*/ 0 h 128382"/>
                  <a:gd name="connsiteX1" fmla="*/ 0 w 64191"/>
                  <a:gd name="connsiteY1" fmla="*/ 0 h 128382"/>
                  <a:gd name="connsiteX2" fmla="*/ 0 w 64191"/>
                  <a:gd name="connsiteY2" fmla="*/ 128382 h 128382"/>
                  <a:gd name="connsiteX3" fmla="*/ 64191 w 64191"/>
                  <a:gd name="connsiteY3" fmla="*/ 128382 h 128382"/>
                  <a:gd name="connsiteX4" fmla="*/ 64191 w 64191"/>
                  <a:gd name="connsiteY4" fmla="*/ 96287 h 128382"/>
                  <a:gd name="connsiteX5" fmla="*/ 32096 w 64191"/>
                  <a:gd name="connsiteY5" fmla="*/ 96287 h 1283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4191" h="128382">
                    <a:moveTo>
                      <a:pt x="32096" y="0"/>
                    </a:moveTo>
                    <a:lnTo>
                      <a:pt x="0" y="0"/>
                    </a:lnTo>
                    <a:lnTo>
                      <a:pt x="0" y="128382"/>
                    </a:lnTo>
                    <a:lnTo>
                      <a:pt x="64191" y="128382"/>
                    </a:lnTo>
                    <a:lnTo>
                      <a:pt x="64191" y="96287"/>
                    </a:lnTo>
                    <a:lnTo>
                      <a:pt x="32096" y="96287"/>
                    </a:lnTo>
                    <a:close/>
                  </a:path>
                </a:pathLst>
              </a:custGeom>
              <a:grpFill/>
              <a:ln w="159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solidFill>
                    <a:schemeClr val="bg1"/>
                  </a:solidFill>
                  <a:latin typeface="思源黑体 CN Normal" panose="020B0500000000000000" charset="-122"/>
                  <a:ea typeface="思源黑体 CN Normal" panose="020B0500000000000000" charset="-122"/>
                  <a:cs typeface="思源黑体 CN Normal" panose="020B0500000000000000" charset="-122"/>
                </a:endParaRPr>
              </a:p>
            </p:txBody>
          </p:sp>
          <p:sp>
            <p:nvSpPr>
              <p:cNvPr id="73" name="图形"/>
              <p:cNvSpPr/>
              <p:nvPr/>
            </p:nvSpPr>
            <p:spPr>
              <a:xfrm>
                <a:off x="5801170" y="3779424"/>
                <a:ext cx="41756" cy="41852"/>
              </a:xfrm>
              <a:custGeom>
                <a:avLst/>
                <a:gdLst>
                  <a:gd name="connsiteX0" fmla="*/ 41756 w 41756"/>
                  <a:gd name="connsiteY0" fmla="*/ 33219 h 41852"/>
                  <a:gd name="connsiteX1" fmla="*/ 27763 w 41756"/>
                  <a:gd name="connsiteY1" fmla="*/ 0 h 41852"/>
                  <a:gd name="connsiteX2" fmla="*/ 0 w 41756"/>
                  <a:gd name="connsiteY2" fmla="*/ 16080 h 41852"/>
                  <a:gd name="connsiteX3" fmla="*/ 10864 w 41756"/>
                  <a:gd name="connsiteY3" fmla="*/ 41853 h 418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1756" h="41852">
                    <a:moveTo>
                      <a:pt x="41756" y="33219"/>
                    </a:moveTo>
                    <a:cubicBezTo>
                      <a:pt x="38515" y="21616"/>
                      <a:pt x="33813" y="10431"/>
                      <a:pt x="27763" y="0"/>
                    </a:cubicBezTo>
                    <a:lnTo>
                      <a:pt x="0" y="16080"/>
                    </a:lnTo>
                    <a:cubicBezTo>
                      <a:pt x="4686" y="24184"/>
                      <a:pt x="8345" y="32850"/>
                      <a:pt x="10864" y="41853"/>
                    </a:cubicBezTo>
                    <a:close/>
                  </a:path>
                </a:pathLst>
              </a:custGeom>
              <a:grpFill/>
              <a:ln w="159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solidFill>
                    <a:schemeClr val="bg1"/>
                  </a:solidFill>
                  <a:latin typeface="思源黑体 CN Normal" panose="020B0500000000000000" charset="-122"/>
                  <a:ea typeface="思源黑体 CN Normal" panose="020B0500000000000000" charset="-122"/>
                  <a:cs typeface="思源黑体 CN Normal" panose="020B0500000000000000" charset="-122"/>
                </a:endParaRPr>
              </a:p>
            </p:txBody>
          </p:sp>
          <p:sp>
            <p:nvSpPr>
              <p:cNvPr id="74" name="图形"/>
              <p:cNvSpPr/>
              <p:nvPr/>
            </p:nvSpPr>
            <p:spPr>
              <a:xfrm>
                <a:off x="5813334" y="3848365"/>
                <a:ext cx="34935" cy="35674"/>
              </a:xfrm>
              <a:custGeom>
                <a:avLst/>
                <a:gdLst>
                  <a:gd name="connsiteX0" fmla="*/ 34904 w 34935"/>
                  <a:gd name="connsiteY0" fmla="*/ 0 h 35674"/>
                  <a:gd name="connsiteX1" fmla="*/ 2808 w 34935"/>
                  <a:gd name="connsiteY1" fmla="*/ 497 h 35674"/>
                  <a:gd name="connsiteX2" fmla="*/ 2840 w 34935"/>
                  <a:gd name="connsiteY2" fmla="*/ 3290 h 35674"/>
                  <a:gd name="connsiteX3" fmla="*/ 0 w 34935"/>
                  <a:gd name="connsiteY3" fmla="*/ 28533 h 35674"/>
                  <a:gd name="connsiteX4" fmla="*/ 31277 w 34935"/>
                  <a:gd name="connsiteY4" fmla="*/ 35674 h 35674"/>
                  <a:gd name="connsiteX5" fmla="*/ 34936 w 34935"/>
                  <a:gd name="connsiteY5" fmla="*/ 3290 h 356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4935" h="35674">
                    <a:moveTo>
                      <a:pt x="34904" y="0"/>
                    </a:moveTo>
                    <a:lnTo>
                      <a:pt x="2808" y="497"/>
                    </a:lnTo>
                    <a:lnTo>
                      <a:pt x="2840" y="3290"/>
                    </a:lnTo>
                    <a:cubicBezTo>
                      <a:pt x="2840" y="11779"/>
                      <a:pt x="1878" y="20284"/>
                      <a:pt x="0" y="28533"/>
                    </a:cubicBezTo>
                    <a:lnTo>
                      <a:pt x="31277" y="35674"/>
                    </a:lnTo>
                    <a:cubicBezTo>
                      <a:pt x="33716" y="25083"/>
                      <a:pt x="34936" y="14186"/>
                      <a:pt x="34936" y="3290"/>
                    </a:cubicBezTo>
                    <a:close/>
                  </a:path>
                </a:pathLst>
              </a:custGeom>
              <a:grpFill/>
              <a:ln w="159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solidFill>
                    <a:schemeClr val="bg1"/>
                  </a:solidFill>
                  <a:latin typeface="思源黑体 CN Normal" panose="020B0500000000000000" charset="-122"/>
                  <a:ea typeface="思源黑体 CN Normal" panose="020B0500000000000000" charset="-122"/>
                  <a:cs typeface="思源黑体 CN Normal" panose="020B0500000000000000" charset="-122"/>
                </a:endParaRPr>
              </a:p>
            </p:txBody>
          </p:sp>
          <p:sp>
            <p:nvSpPr>
              <p:cNvPr id="75" name="图形"/>
              <p:cNvSpPr/>
              <p:nvPr/>
            </p:nvSpPr>
            <p:spPr>
              <a:xfrm>
                <a:off x="5787818" y="3903152"/>
                <a:ext cx="44372" cy="44420"/>
              </a:xfrm>
              <a:custGeom>
                <a:avLst/>
                <a:gdLst>
                  <a:gd name="connsiteX0" fmla="*/ 0 w 44372"/>
                  <a:gd name="connsiteY0" fmla="*/ 23093 h 44420"/>
                  <a:gd name="connsiteX1" fmla="*/ 23975 w 44372"/>
                  <a:gd name="connsiteY1" fmla="*/ 44420 h 44420"/>
                  <a:gd name="connsiteX2" fmla="*/ 44372 w 44372"/>
                  <a:gd name="connsiteY2" fmla="*/ 14732 h 44420"/>
                  <a:gd name="connsiteX3" fmla="*/ 15855 w 44372"/>
                  <a:gd name="connsiteY3" fmla="*/ 0 h 44420"/>
                  <a:gd name="connsiteX4" fmla="*/ 0 w 44372"/>
                  <a:gd name="connsiteY4" fmla="*/ 23093 h 444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372" h="44420">
                    <a:moveTo>
                      <a:pt x="0" y="23093"/>
                    </a:moveTo>
                    <a:lnTo>
                      <a:pt x="23975" y="44420"/>
                    </a:lnTo>
                    <a:cubicBezTo>
                      <a:pt x="32015" y="35385"/>
                      <a:pt x="38868" y="25404"/>
                      <a:pt x="44372" y="14732"/>
                    </a:cubicBezTo>
                    <a:lnTo>
                      <a:pt x="15855" y="0"/>
                    </a:lnTo>
                    <a:cubicBezTo>
                      <a:pt x="11586" y="8297"/>
                      <a:pt x="6243" y="16064"/>
                      <a:pt x="0" y="23093"/>
                    </a:cubicBezTo>
                    <a:close/>
                  </a:path>
                </a:pathLst>
              </a:custGeom>
              <a:grpFill/>
              <a:ln w="159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solidFill>
                    <a:schemeClr val="bg1"/>
                  </a:solidFill>
                  <a:latin typeface="思源黑体 CN Normal" panose="020B0500000000000000" charset="-122"/>
                  <a:ea typeface="思源黑体 CN Normal" panose="020B0500000000000000" charset="-122"/>
                  <a:cs typeface="思源黑体 CN Normal" panose="020B0500000000000000" charset="-122"/>
                </a:endParaRPr>
              </a:p>
            </p:txBody>
          </p:sp>
        </p:grpSp>
        <p:sp>
          <p:nvSpPr>
            <p:cNvPr id="80" name="图形"/>
            <p:cNvSpPr/>
            <p:nvPr/>
          </p:nvSpPr>
          <p:spPr>
            <a:xfrm>
              <a:off x="13395" y="4870"/>
              <a:ext cx="3403" cy="704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思源黑体 CN Normal" panose="020B0500000000000000" charset="-122"/>
              </a:endParaRPr>
            </a:p>
          </p:txBody>
        </p:sp>
        <p:sp>
          <p:nvSpPr>
            <p:cNvPr id="81" name="图形"/>
            <p:cNvSpPr txBox="1"/>
            <p:nvPr/>
          </p:nvSpPr>
          <p:spPr>
            <a:xfrm>
              <a:off x="13626" y="4908"/>
              <a:ext cx="2941" cy="628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2000">
                  <a:solidFill>
                    <a:schemeClr val="bg1"/>
                  </a:solidFill>
                  <a:latin typeface="思源黑体 CN Medium" panose="020B0500000000000000" charset="-122"/>
                  <a:ea typeface="思源黑体 CN Medium" panose="020B0500000000000000" charset="-122"/>
                  <a:cs typeface="思源黑体 CN Normal" panose="020B0500000000000000" charset="-122"/>
                  <a:sym typeface="+mn-ea"/>
                </a:rPr>
                <a:t>3. 睫状前静脉</a:t>
              </a:r>
              <a:endParaRPr lang="zh-CN" altLang="en-US" sz="2000">
                <a:solidFill>
                  <a:schemeClr val="bg1"/>
                </a:solidFill>
                <a:latin typeface="思源黑体 CN Medium" panose="020B0500000000000000" charset="-122"/>
                <a:ea typeface="思源黑体 CN Medium" panose="020B0500000000000000" charset="-122"/>
                <a:cs typeface="思源黑体 CN Normal" panose="020B0500000000000000" charset="-122"/>
                <a:sym typeface="+mn-ea"/>
              </a:endParaRPr>
            </a:p>
          </p:txBody>
        </p:sp>
        <p:sp>
          <p:nvSpPr>
            <p:cNvPr id="82" name="图形"/>
            <p:cNvSpPr/>
            <p:nvPr/>
          </p:nvSpPr>
          <p:spPr>
            <a:xfrm>
              <a:off x="12687" y="5791"/>
              <a:ext cx="4819" cy="354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indent="0" algn="ctr">
                <a:lnSpc>
                  <a:spcPct val="130000"/>
                </a:lnSpc>
                <a:spcAft>
                  <a:spcPts val="0"/>
                </a:spcAft>
                <a:buNone/>
                <a:defRPr/>
              </a:pPr>
              <a:r>
                <a:rPr lang="zh-CN" altLang="en-US" sz="1800" spc="-100" dirty="0">
                  <a:solidFill>
                    <a:schemeClr val="tx1"/>
                  </a:solidFill>
                  <a:uFillTx/>
                  <a:latin typeface="Source Han Sans CN Normal" panose="020B0500000000000000" charset="-122"/>
                  <a:ea typeface="思源黑体 CN Normal" panose="020B0500000000000000" charset="-122"/>
                  <a:cs typeface="思源黑体 CN Normal" panose="020B0500000000000000" charset="-122"/>
                  <a:sym typeface="+mn-lt"/>
                </a:rPr>
                <a:t>收集虹膜、睫状体的血液。上半部静脉血流入眼上静脉，下半部血流入眼下静脉，大部分经眶上裂注入海绵窦，一部分经眶下裂注入面静脉及翼静脉丛，进入颈外静脉。</a:t>
              </a:r>
              <a:endParaRPr lang="zh-CN" altLang="en-US" sz="1800" spc="-100" dirty="0">
                <a:solidFill>
                  <a:schemeClr val="tx1"/>
                </a:solidFill>
                <a:uFillTx/>
                <a:latin typeface="Source Han Sans CN Normal" panose="020B0500000000000000" charset="-122"/>
                <a:ea typeface="思源黑体 CN Normal" panose="020B0500000000000000" charset="-122"/>
                <a:cs typeface="思源黑体 CN Normal" panose="020B0500000000000000" charset="-122"/>
                <a:sym typeface="+mn-lt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1003300" y="1692910"/>
            <a:ext cx="3239770" cy="4267200"/>
            <a:chOff x="1390" y="2666"/>
            <a:chExt cx="5102" cy="6720"/>
          </a:xfrm>
        </p:grpSpPr>
        <p:sp>
          <p:nvSpPr>
            <p:cNvPr id="87" name="图形"/>
            <p:cNvSpPr/>
            <p:nvPr/>
          </p:nvSpPr>
          <p:spPr>
            <a:xfrm>
              <a:off x="1390" y="3434"/>
              <a:ext cx="5102" cy="5953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outerShdw blurRad="266700" sx="103000" sy="103000" algn="ctr" rotWithShape="0">
                <a:prstClr val="black">
                  <a:alpha val="9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思源黑体 CN Normal" panose="020B0500000000000000" charset="-122"/>
                <a:ea typeface="思源黑体 CN Normal" panose="020B0500000000000000" charset="-122"/>
                <a:cs typeface="思源黑体 CN Normal" panose="020B0500000000000000" charset="-122"/>
              </a:endParaRPr>
            </a:p>
          </p:txBody>
        </p:sp>
        <p:sp>
          <p:nvSpPr>
            <p:cNvPr id="88" name="图形"/>
            <p:cNvSpPr/>
            <p:nvPr/>
          </p:nvSpPr>
          <p:spPr>
            <a:xfrm>
              <a:off x="3084" y="2666"/>
              <a:ext cx="1715" cy="171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思源黑体 CN Normal" panose="020B0500000000000000" charset="-122"/>
                <a:ea typeface="思源黑体 CN Normal" panose="020B0500000000000000" charset="-122"/>
                <a:cs typeface="思源黑体 CN Normal" panose="020B0500000000000000" charset="-122"/>
              </a:endParaRPr>
            </a:p>
          </p:txBody>
        </p:sp>
        <p:grpSp>
          <p:nvGrpSpPr>
            <p:cNvPr id="89" name="图形 42"/>
            <p:cNvGrpSpPr/>
            <p:nvPr/>
          </p:nvGrpSpPr>
          <p:grpSpPr>
            <a:xfrm rot="0">
              <a:off x="3462" y="2992"/>
              <a:ext cx="958" cy="958"/>
              <a:chOff x="4917500" y="3643034"/>
              <a:chExt cx="994960" cy="994961"/>
            </a:xfrm>
            <a:solidFill>
              <a:schemeClr val="bg1"/>
            </a:solidFill>
          </p:grpSpPr>
          <p:sp>
            <p:nvSpPr>
              <p:cNvPr id="94" name="图形"/>
              <p:cNvSpPr/>
              <p:nvPr/>
            </p:nvSpPr>
            <p:spPr>
              <a:xfrm>
                <a:off x="5013787" y="4381231"/>
                <a:ext cx="32095" cy="32095"/>
              </a:xfrm>
              <a:custGeom>
                <a:avLst/>
                <a:gdLst>
                  <a:gd name="connsiteX0" fmla="*/ 0 w 32095"/>
                  <a:gd name="connsiteY0" fmla="*/ 0 h 32095"/>
                  <a:gd name="connsiteX1" fmla="*/ 32096 w 32095"/>
                  <a:gd name="connsiteY1" fmla="*/ 0 h 32095"/>
                  <a:gd name="connsiteX2" fmla="*/ 32096 w 32095"/>
                  <a:gd name="connsiteY2" fmla="*/ 32096 h 32095"/>
                  <a:gd name="connsiteX3" fmla="*/ 0 w 32095"/>
                  <a:gd name="connsiteY3" fmla="*/ 32096 h 320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2095" h="32095">
                    <a:moveTo>
                      <a:pt x="0" y="0"/>
                    </a:moveTo>
                    <a:lnTo>
                      <a:pt x="32096" y="0"/>
                    </a:lnTo>
                    <a:lnTo>
                      <a:pt x="32096" y="32096"/>
                    </a:lnTo>
                    <a:lnTo>
                      <a:pt x="0" y="32096"/>
                    </a:lnTo>
                    <a:close/>
                  </a:path>
                </a:pathLst>
              </a:custGeom>
              <a:grpFill/>
              <a:ln w="159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solidFill>
                    <a:schemeClr val="bg1"/>
                  </a:solidFill>
                  <a:latin typeface="思源黑体 CN Normal" panose="020B0500000000000000" charset="-122"/>
                  <a:ea typeface="思源黑体 CN Normal" panose="020B0500000000000000" charset="-122"/>
                  <a:cs typeface="思源黑体 CN Normal" panose="020B0500000000000000" charset="-122"/>
                </a:endParaRPr>
              </a:p>
            </p:txBody>
          </p:sp>
          <p:sp>
            <p:nvSpPr>
              <p:cNvPr id="95" name="图形"/>
              <p:cNvSpPr/>
              <p:nvPr/>
            </p:nvSpPr>
            <p:spPr>
              <a:xfrm>
                <a:off x="5077978" y="4381231"/>
                <a:ext cx="32095" cy="32095"/>
              </a:xfrm>
              <a:custGeom>
                <a:avLst/>
                <a:gdLst>
                  <a:gd name="connsiteX0" fmla="*/ 0 w 32095"/>
                  <a:gd name="connsiteY0" fmla="*/ 0 h 32095"/>
                  <a:gd name="connsiteX1" fmla="*/ 32096 w 32095"/>
                  <a:gd name="connsiteY1" fmla="*/ 0 h 32095"/>
                  <a:gd name="connsiteX2" fmla="*/ 32096 w 32095"/>
                  <a:gd name="connsiteY2" fmla="*/ 32096 h 32095"/>
                  <a:gd name="connsiteX3" fmla="*/ 0 w 32095"/>
                  <a:gd name="connsiteY3" fmla="*/ 32096 h 320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2095" h="32095">
                    <a:moveTo>
                      <a:pt x="0" y="0"/>
                    </a:moveTo>
                    <a:lnTo>
                      <a:pt x="32096" y="0"/>
                    </a:lnTo>
                    <a:lnTo>
                      <a:pt x="32096" y="32096"/>
                    </a:lnTo>
                    <a:lnTo>
                      <a:pt x="0" y="32096"/>
                    </a:lnTo>
                    <a:close/>
                  </a:path>
                </a:pathLst>
              </a:custGeom>
              <a:grpFill/>
              <a:ln w="159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solidFill>
                    <a:schemeClr val="bg1"/>
                  </a:solidFill>
                  <a:latin typeface="思源黑体 CN Normal" panose="020B0500000000000000" charset="-122"/>
                  <a:ea typeface="思源黑体 CN Normal" panose="020B0500000000000000" charset="-122"/>
                  <a:cs typeface="思源黑体 CN Normal" panose="020B0500000000000000" charset="-122"/>
                </a:endParaRPr>
              </a:p>
            </p:txBody>
          </p:sp>
          <p:sp>
            <p:nvSpPr>
              <p:cNvPr id="96" name="图形"/>
              <p:cNvSpPr/>
              <p:nvPr/>
            </p:nvSpPr>
            <p:spPr>
              <a:xfrm>
                <a:off x="5142169" y="4381231"/>
                <a:ext cx="32095" cy="32095"/>
              </a:xfrm>
              <a:custGeom>
                <a:avLst/>
                <a:gdLst>
                  <a:gd name="connsiteX0" fmla="*/ 0 w 32095"/>
                  <a:gd name="connsiteY0" fmla="*/ 0 h 32095"/>
                  <a:gd name="connsiteX1" fmla="*/ 32096 w 32095"/>
                  <a:gd name="connsiteY1" fmla="*/ 0 h 32095"/>
                  <a:gd name="connsiteX2" fmla="*/ 32096 w 32095"/>
                  <a:gd name="connsiteY2" fmla="*/ 32096 h 32095"/>
                  <a:gd name="connsiteX3" fmla="*/ 0 w 32095"/>
                  <a:gd name="connsiteY3" fmla="*/ 32096 h 320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2095" h="32095">
                    <a:moveTo>
                      <a:pt x="0" y="0"/>
                    </a:moveTo>
                    <a:lnTo>
                      <a:pt x="32096" y="0"/>
                    </a:lnTo>
                    <a:lnTo>
                      <a:pt x="32096" y="32096"/>
                    </a:lnTo>
                    <a:lnTo>
                      <a:pt x="0" y="32096"/>
                    </a:lnTo>
                    <a:close/>
                  </a:path>
                </a:pathLst>
              </a:custGeom>
              <a:grpFill/>
              <a:ln w="159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solidFill>
                    <a:schemeClr val="bg1"/>
                  </a:solidFill>
                  <a:latin typeface="思源黑体 CN Normal" panose="020B0500000000000000" charset="-122"/>
                  <a:ea typeface="思源黑体 CN Normal" panose="020B0500000000000000" charset="-122"/>
                  <a:cs typeface="思源黑体 CN Normal" panose="020B0500000000000000" charset="-122"/>
                </a:endParaRPr>
              </a:p>
            </p:txBody>
          </p:sp>
          <p:sp>
            <p:nvSpPr>
              <p:cNvPr id="97" name="图形"/>
              <p:cNvSpPr/>
              <p:nvPr/>
            </p:nvSpPr>
            <p:spPr>
              <a:xfrm>
                <a:off x="5591506" y="3707225"/>
                <a:ext cx="128382" cy="288859"/>
              </a:xfrm>
              <a:custGeom>
                <a:avLst/>
                <a:gdLst>
                  <a:gd name="connsiteX0" fmla="*/ 64191 w 128382"/>
                  <a:gd name="connsiteY0" fmla="*/ 64191 h 288859"/>
                  <a:gd name="connsiteX1" fmla="*/ 96287 w 128382"/>
                  <a:gd name="connsiteY1" fmla="*/ 96287 h 288859"/>
                  <a:gd name="connsiteX2" fmla="*/ 128382 w 128382"/>
                  <a:gd name="connsiteY2" fmla="*/ 96287 h 288859"/>
                  <a:gd name="connsiteX3" fmla="*/ 80239 w 128382"/>
                  <a:gd name="connsiteY3" fmla="*/ 34374 h 288859"/>
                  <a:gd name="connsiteX4" fmla="*/ 80239 w 128382"/>
                  <a:gd name="connsiteY4" fmla="*/ 0 h 288859"/>
                  <a:gd name="connsiteX5" fmla="*/ 48143 w 128382"/>
                  <a:gd name="connsiteY5" fmla="*/ 0 h 288859"/>
                  <a:gd name="connsiteX6" fmla="*/ 48143 w 128382"/>
                  <a:gd name="connsiteY6" fmla="*/ 32096 h 288859"/>
                  <a:gd name="connsiteX7" fmla="*/ 0 w 128382"/>
                  <a:gd name="connsiteY7" fmla="*/ 32096 h 288859"/>
                  <a:gd name="connsiteX8" fmla="*/ 0 w 128382"/>
                  <a:gd name="connsiteY8" fmla="*/ 96287 h 288859"/>
                  <a:gd name="connsiteX9" fmla="*/ 64191 w 128382"/>
                  <a:gd name="connsiteY9" fmla="*/ 160478 h 288859"/>
                  <a:gd name="connsiteX10" fmla="*/ 96287 w 128382"/>
                  <a:gd name="connsiteY10" fmla="*/ 192573 h 288859"/>
                  <a:gd name="connsiteX11" fmla="*/ 96287 w 128382"/>
                  <a:gd name="connsiteY11" fmla="*/ 224669 h 288859"/>
                  <a:gd name="connsiteX12" fmla="*/ 64191 w 128382"/>
                  <a:gd name="connsiteY12" fmla="*/ 224669 h 288859"/>
                  <a:gd name="connsiteX13" fmla="*/ 32096 w 128382"/>
                  <a:gd name="connsiteY13" fmla="*/ 192573 h 288859"/>
                  <a:gd name="connsiteX14" fmla="*/ 0 w 128382"/>
                  <a:gd name="connsiteY14" fmla="*/ 192573 h 288859"/>
                  <a:gd name="connsiteX15" fmla="*/ 48143 w 128382"/>
                  <a:gd name="connsiteY15" fmla="*/ 254485 h 288859"/>
                  <a:gd name="connsiteX16" fmla="*/ 48143 w 128382"/>
                  <a:gd name="connsiteY16" fmla="*/ 288860 h 288859"/>
                  <a:gd name="connsiteX17" fmla="*/ 80239 w 128382"/>
                  <a:gd name="connsiteY17" fmla="*/ 288860 h 288859"/>
                  <a:gd name="connsiteX18" fmla="*/ 80239 w 128382"/>
                  <a:gd name="connsiteY18" fmla="*/ 256764 h 288859"/>
                  <a:gd name="connsiteX19" fmla="*/ 128382 w 128382"/>
                  <a:gd name="connsiteY19" fmla="*/ 256764 h 288859"/>
                  <a:gd name="connsiteX20" fmla="*/ 128382 w 128382"/>
                  <a:gd name="connsiteY20" fmla="*/ 192573 h 288859"/>
                  <a:gd name="connsiteX21" fmla="*/ 64191 w 128382"/>
                  <a:gd name="connsiteY21" fmla="*/ 128382 h 288859"/>
                  <a:gd name="connsiteX22" fmla="*/ 32096 w 128382"/>
                  <a:gd name="connsiteY22" fmla="*/ 96287 h 288859"/>
                  <a:gd name="connsiteX23" fmla="*/ 32096 w 128382"/>
                  <a:gd name="connsiteY23" fmla="*/ 64191 h 2888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128382" h="288859">
                    <a:moveTo>
                      <a:pt x="64191" y="64191"/>
                    </a:moveTo>
                    <a:cubicBezTo>
                      <a:pt x="81892" y="64191"/>
                      <a:pt x="96287" y="78586"/>
                      <a:pt x="96287" y="96287"/>
                    </a:cubicBezTo>
                    <a:lnTo>
                      <a:pt x="128382" y="96287"/>
                    </a:lnTo>
                    <a:cubicBezTo>
                      <a:pt x="128382" y="66470"/>
                      <a:pt x="107857" y="41548"/>
                      <a:pt x="80239" y="34374"/>
                    </a:cubicBezTo>
                    <a:lnTo>
                      <a:pt x="80239" y="0"/>
                    </a:lnTo>
                    <a:lnTo>
                      <a:pt x="48143" y="0"/>
                    </a:lnTo>
                    <a:lnTo>
                      <a:pt x="48143" y="32096"/>
                    </a:lnTo>
                    <a:lnTo>
                      <a:pt x="0" y="32096"/>
                    </a:lnTo>
                    <a:lnTo>
                      <a:pt x="0" y="96287"/>
                    </a:lnTo>
                    <a:cubicBezTo>
                      <a:pt x="0" y="131688"/>
                      <a:pt x="28790" y="160478"/>
                      <a:pt x="64191" y="160478"/>
                    </a:cubicBezTo>
                    <a:cubicBezTo>
                      <a:pt x="81892" y="160478"/>
                      <a:pt x="96287" y="174873"/>
                      <a:pt x="96287" y="192573"/>
                    </a:cubicBezTo>
                    <a:lnTo>
                      <a:pt x="96287" y="224669"/>
                    </a:lnTo>
                    <a:lnTo>
                      <a:pt x="64191" y="224669"/>
                    </a:lnTo>
                    <a:cubicBezTo>
                      <a:pt x="46490" y="224669"/>
                      <a:pt x="32096" y="210274"/>
                      <a:pt x="32096" y="192573"/>
                    </a:cubicBezTo>
                    <a:lnTo>
                      <a:pt x="0" y="192573"/>
                    </a:lnTo>
                    <a:cubicBezTo>
                      <a:pt x="0" y="222390"/>
                      <a:pt x="20525" y="247312"/>
                      <a:pt x="48143" y="254485"/>
                    </a:cubicBezTo>
                    <a:lnTo>
                      <a:pt x="48143" y="288860"/>
                    </a:lnTo>
                    <a:lnTo>
                      <a:pt x="80239" y="288860"/>
                    </a:lnTo>
                    <a:lnTo>
                      <a:pt x="80239" y="256764"/>
                    </a:lnTo>
                    <a:lnTo>
                      <a:pt x="128382" y="256764"/>
                    </a:lnTo>
                    <a:lnTo>
                      <a:pt x="128382" y="192573"/>
                    </a:lnTo>
                    <a:cubicBezTo>
                      <a:pt x="128382" y="157172"/>
                      <a:pt x="99592" y="128382"/>
                      <a:pt x="64191" y="128382"/>
                    </a:cubicBezTo>
                    <a:cubicBezTo>
                      <a:pt x="46490" y="128382"/>
                      <a:pt x="32096" y="113987"/>
                      <a:pt x="32096" y="96287"/>
                    </a:cubicBezTo>
                    <a:lnTo>
                      <a:pt x="32096" y="64191"/>
                    </a:lnTo>
                    <a:close/>
                  </a:path>
                </a:pathLst>
              </a:custGeom>
              <a:grpFill/>
              <a:ln w="159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solidFill>
                    <a:schemeClr val="bg1"/>
                  </a:solidFill>
                  <a:latin typeface="思源黑体 CN Normal" panose="020B0500000000000000" charset="-122"/>
                  <a:ea typeface="思源黑体 CN Normal" panose="020B0500000000000000" charset="-122"/>
                  <a:cs typeface="思源黑体 CN Normal" panose="020B0500000000000000" charset="-122"/>
                </a:endParaRPr>
              </a:p>
            </p:txBody>
          </p:sp>
          <p:sp>
            <p:nvSpPr>
              <p:cNvPr id="98" name="图形"/>
              <p:cNvSpPr/>
              <p:nvPr/>
            </p:nvSpPr>
            <p:spPr>
              <a:xfrm>
                <a:off x="5045882" y="3996085"/>
                <a:ext cx="320955" cy="288859"/>
              </a:xfrm>
              <a:custGeom>
                <a:avLst/>
                <a:gdLst>
                  <a:gd name="connsiteX0" fmla="*/ 0 w 320955"/>
                  <a:gd name="connsiteY0" fmla="*/ 288860 h 288859"/>
                  <a:gd name="connsiteX1" fmla="*/ 320955 w 320955"/>
                  <a:gd name="connsiteY1" fmla="*/ 288860 h 288859"/>
                  <a:gd name="connsiteX2" fmla="*/ 320955 w 320955"/>
                  <a:gd name="connsiteY2" fmla="*/ 0 h 288859"/>
                  <a:gd name="connsiteX3" fmla="*/ 0 w 320955"/>
                  <a:gd name="connsiteY3" fmla="*/ 0 h 288859"/>
                  <a:gd name="connsiteX4" fmla="*/ 32096 w 320955"/>
                  <a:gd name="connsiteY4" fmla="*/ 96287 h 288859"/>
                  <a:gd name="connsiteX5" fmla="*/ 96287 w 320955"/>
                  <a:gd name="connsiteY5" fmla="*/ 96287 h 288859"/>
                  <a:gd name="connsiteX6" fmla="*/ 96287 w 320955"/>
                  <a:gd name="connsiteY6" fmla="*/ 256764 h 288859"/>
                  <a:gd name="connsiteX7" fmla="*/ 32096 w 320955"/>
                  <a:gd name="connsiteY7" fmla="*/ 256764 h 288859"/>
                  <a:gd name="connsiteX8" fmla="*/ 224669 w 320955"/>
                  <a:gd name="connsiteY8" fmla="*/ 96287 h 288859"/>
                  <a:gd name="connsiteX9" fmla="*/ 224669 w 320955"/>
                  <a:gd name="connsiteY9" fmla="*/ 256764 h 288859"/>
                  <a:gd name="connsiteX10" fmla="*/ 192573 w 320955"/>
                  <a:gd name="connsiteY10" fmla="*/ 256764 h 288859"/>
                  <a:gd name="connsiteX11" fmla="*/ 192573 w 320955"/>
                  <a:gd name="connsiteY11" fmla="*/ 96287 h 288859"/>
                  <a:gd name="connsiteX12" fmla="*/ 160478 w 320955"/>
                  <a:gd name="connsiteY12" fmla="*/ 256764 h 288859"/>
                  <a:gd name="connsiteX13" fmla="*/ 128382 w 320955"/>
                  <a:gd name="connsiteY13" fmla="*/ 256764 h 288859"/>
                  <a:gd name="connsiteX14" fmla="*/ 128382 w 320955"/>
                  <a:gd name="connsiteY14" fmla="*/ 96287 h 288859"/>
                  <a:gd name="connsiteX15" fmla="*/ 160478 w 320955"/>
                  <a:gd name="connsiteY15" fmla="*/ 96287 h 288859"/>
                  <a:gd name="connsiteX16" fmla="*/ 256764 w 320955"/>
                  <a:gd name="connsiteY16" fmla="*/ 256764 h 288859"/>
                  <a:gd name="connsiteX17" fmla="*/ 256764 w 320955"/>
                  <a:gd name="connsiteY17" fmla="*/ 96287 h 288859"/>
                  <a:gd name="connsiteX18" fmla="*/ 288860 w 320955"/>
                  <a:gd name="connsiteY18" fmla="*/ 96287 h 288859"/>
                  <a:gd name="connsiteX19" fmla="*/ 288860 w 320955"/>
                  <a:gd name="connsiteY19" fmla="*/ 256764 h 288859"/>
                  <a:gd name="connsiteX20" fmla="*/ 288860 w 320955"/>
                  <a:gd name="connsiteY20" fmla="*/ 64191 h 288859"/>
                  <a:gd name="connsiteX21" fmla="*/ 128382 w 320955"/>
                  <a:gd name="connsiteY21" fmla="*/ 64191 h 288859"/>
                  <a:gd name="connsiteX22" fmla="*/ 128382 w 320955"/>
                  <a:gd name="connsiteY22" fmla="*/ 32096 h 288859"/>
                  <a:gd name="connsiteX23" fmla="*/ 288860 w 320955"/>
                  <a:gd name="connsiteY23" fmla="*/ 32096 h 288859"/>
                  <a:gd name="connsiteX24" fmla="*/ 96287 w 320955"/>
                  <a:gd name="connsiteY24" fmla="*/ 32096 h 288859"/>
                  <a:gd name="connsiteX25" fmla="*/ 96287 w 320955"/>
                  <a:gd name="connsiteY25" fmla="*/ 64191 h 288859"/>
                  <a:gd name="connsiteX26" fmla="*/ 32096 w 320955"/>
                  <a:gd name="connsiteY26" fmla="*/ 64191 h 288859"/>
                  <a:gd name="connsiteX27" fmla="*/ 32096 w 320955"/>
                  <a:gd name="connsiteY27" fmla="*/ 32096 h 2888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320955" h="288859">
                    <a:moveTo>
                      <a:pt x="0" y="288860"/>
                    </a:moveTo>
                    <a:lnTo>
                      <a:pt x="320955" y="288860"/>
                    </a:lnTo>
                    <a:lnTo>
                      <a:pt x="320955" y="0"/>
                    </a:lnTo>
                    <a:lnTo>
                      <a:pt x="0" y="0"/>
                    </a:lnTo>
                    <a:close/>
                    <a:moveTo>
                      <a:pt x="32096" y="96287"/>
                    </a:moveTo>
                    <a:lnTo>
                      <a:pt x="96287" y="96287"/>
                    </a:lnTo>
                    <a:lnTo>
                      <a:pt x="96287" y="256764"/>
                    </a:lnTo>
                    <a:lnTo>
                      <a:pt x="32096" y="256764"/>
                    </a:lnTo>
                    <a:close/>
                    <a:moveTo>
                      <a:pt x="224669" y="96287"/>
                    </a:moveTo>
                    <a:lnTo>
                      <a:pt x="224669" y="256764"/>
                    </a:lnTo>
                    <a:lnTo>
                      <a:pt x="192573" y="256764"/>
                    </a:lnTo>
                    <a:lnTo>
                      <a:pt x="192573" y="96287"/>
                    </a:lnTo>
                    <a:close/>
                    <a:moveTo>
                      <a:pt x="160478" y="256764"/>
                    </a:moveTo>
                    <a:lnTo>
                      <a:pt x="128382" y="256764"/>
                    </a:lnTo>
                    <a:lnTo>
                      <a:pt x="128382" y="96287"/>
                    </a:lnTo>
                    <a:lnTo>
                      <a:pt x="160478" y="96287"/>
                    </a:lnTo>
                    <a:close/>
                    <a:moveTo>
                      <a:pt x="256764" y="256764"/>
                    </a:moveTo>
                    <a:lnTo>
                      <a:pt x="256764" y="96287"/>
                    </a:lnTo>
                    <a:lnTo>
                      <a:pt x="288860" y="96287"/>
                    </a:lnTo>
                    <a:lnTo>
                      <a:pt x="288860" y="256764"/>
                    </a:lnTo>
                    <a:close/>
                    <a:moveTo>
                      <a:pt x="288860" y="64191"/>
                    </a:moveTo>
                    <a:lnTo>
                      <a:pt x="128382" y="64191"/>
                    </a:lnTo>
                    <a:lnTo>
                      <a:pt x="128382" y="32096"/>
                    </a:lnTo>
                    <a:lnTo>
                      <a:pt x="288860" y="32096"/>
                    </a:lnTo>
                    <a:close/>
                    <a:moveTo>
                      <a:pt x="96287" y="32096"/>
                    </a:moveTo>
                    <a:lnTo>
                      <a:pt x="96287" y="64191"/>
                    </a:lnTo>
                    <a:lnTo>
                      <a:pt x="32096" y="64191"/>
                    </a:lnTo>
                    <a:lnTo>
                      <a:pt x="32096" y="32096"/>
                    </a:lnTo>
                    <a:close/>
                  </a:path>
                </a:pathLst>
              </a:custGeom>
              <a:grpFill/>
              <a:ln w="159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solidFill>
                    <a:schemeClr val="bg1"/>
                  </a:solidFill>
                  <a:latin typeface="思源黑体 CN Normal" panose="020B0500000000000000" charset="-122"/>
                  <a:ea typeface="思源黑体 CN Normal" panose="020B0500000000000000" charset="-122"/>
                  <a:cs typeface="思源黑体 CN Normal" panose="020B0500000000000000" charset="-122"/>
                </a:endParaRPr>
              </a:p>
            </p:txBody>
          </p:sp>
          <p:sp>
            <p:nvSpPr>
              <p:cNvPr id="99" name="图形"/>
              <p:cNvSpPr/>
              <p:nvPr/>
            </p:nvSpPr>
            <p:spPr>
              <a:xfrm>
                <a:off x="5398933" y="4124467"/>
                <a:ext cx="32095" cy="32095"/>
              </a:xfrm>
              <a:custGeom>
                <a:avLst/>
                <a:gdLst>
                  <a:gd name="connsiteX0" fmla="*/ 0 w 32095"/>
                  <a:gd name="connsiteY0" fmla="*/ 0 h 32095"/>
                  <a:gd name="connsiteX1" fmla="*/ 32096 w 32095"/>
                  <a:gd name="connsiteY1" fmla="*/ 0 h 32095"/>
                  <a:gd name="connsiteX2" fmla="*/ 32096 w 32095"/>
                  <a:gd name="connsiteY2" fmla="*/ 32096 h 32095"/>
                  <a:gd name="connsiteX3" fmla="*/ 0 w 32095"/>
                  <a:gd name="connsiteY3" fmla="*/ 32096 h 320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2095" h="32095">
                    <a:moveTo>
                      <a:pt x="0" y="0"/>
                    </a:moveTo>
                    <a:lnTo>
                      <a:pt x="32096" y="0"/>
                    </a:lnTo>
                    <a:lnTo>
                      <a:pt x="32096" y="32096"/>
                    </a:lnTo>
                    <a:lnTo>
                      <a:pt x="0" y="32096"/>
                    </a:lnTo>
                    <a:close/>
                  </a:path>
                </a:pathLst>
              </a:custGeom>
              <a:grpFill/>
              <a:ln w="159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solidFill>
                    <a:schemeClr val="bg1"/>
                  </a:solidFill>
                  <a:latin typeface="思源黑体 CN Normal" panose="020B0500000000000000" charset="-122"/>
                  <a:ea typeface="思源黑体 CN Normal" panose="020B0500000000000000" charset="-122"/>
                  <a:cs typeface="思源黑体 CN Normal" panose="020B0500000000000000" charset="-122"/>
                </a:endParaRPr>
              </a:p>
            </p:txBody>
          </p:sp>
          <p:sp>
            <p:nvSpPr>
              <p:cNvPr id="100" name="图形"/>
              <p:cNvSpPr/>
              <p:nvPr/>
            </p:nvSpPr>
            <p:spPr>
              <a:xfrm>
                <a:off x="5463124" y="4124467"/>
                <a:ext cx="160477" cy="32095"/>
              </a:xfrm>
              <a:custGeom>
                <a:avLst/>
                <a:gdLst>
                  <a:gd name="connsiteX0" fmla="*/ 0 w 160477"/>
                  <a:gd name="connsiteY0" fmla="*/ 0 h 32095"/>
                  <a:gd name="connsiteX1" fmla="*/ 160478 w 160477"/>
                  <a:gd name="connsiteY1" fmla="*/ 0 h 32095"/>
                  <a:gd name="connsiteX2" fmla="*/ 160478 w 160477"/>
                  <a:gd name="connsiteY2" fmla="*/ 32096 h 32095"/>
                  <a:gd name="connsiteX3" fmla="*/ 0 w 160477"/>
                  <a:gd name="connsiteY3" fmla="*/ 32096 h 320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0477" h="32095">
                    <a:moveTo>
                      <a:pt x="0" y="0"/>
                    </a:moveTo>
                    <a:lnTo>
                      <a:pt x="160478" y="0"/>
                    </a:lnTo>
                    <a:lnTo>
                      <a:pt x="160478" y="32096"/>
                    </a:lnTo>
                    <a:lnTo>
                      <a:pt x="0" y="32096"/>
                    </a:lnTo>
                    <a:close/>
                  </a:path>
                </a:pathLst>
              </a:custGeom>
              <a:grpFill/>
              <a:ln w="159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solidFill>
                    <a:schemeClr val="bg1"/>
                  </a:solidFill>
                  <a:latin typeface="思源黑体 CN Normal" panose="020B0500000000000000" charset="-122"/>
                  <a:ea typeface="思源黑体 CN Normal" panose="020B0500000000000000" charset="-122"/>
                  <a:cs typeface="思源黑体 CN Normal" panose="020B0500000000000000" charset="-122"/>
                </a:endParaRPr>
              </a:p>
            </p:txBody>
          </p:sp>
          <p:sp>
            <p:nvSpPr>
              <p:cNvPr id="101" name="图形"/>
              <p:cNvSpPr/>
              <p:nvPr/>
            </p:nvSpPr>
            <p:spPr>
              <a:xfrm>
                <a:off x="5398933" y="4188658"/>
                <a:ext cx="224668" cy="32095"/>
              </a:xfrm>
              <a:custGeom>
                <a:avLst/>
                <a:gdLst>
                  <a:gd name="connsiteX0" fmla="*/ 0 w 224668"/>
                  <a:gd name="connsiteY0" fmla="*/ 0 h 32095"/>
                  <a:gd name="connsiteX1" fmla="*/ 224669 w 224668"/>
                  <a:gd name="connsiteY1" fmla="*/ 0 h 32095"/>
                  <a:gd name="connsiteX2" fmla="*/ 224669 w 224668"/>
                  <a:gd name="connsiteY2" fmla="*/ 32096 h 32095"/>
                  <a:gd name="connsiteX3" fmla="*/ 0 w 224668"/>
                  <a:gd name="connsiteY3" fmla="*/ 32096 h 320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24668" h="32095">
                    <a:moveTo>
                      <a:pt x="0" y="0"/>
                    </a:moveTo>
                    <a:lnTo>
                      <a:pt x="224669" y="0"/>
                    </a:lnTo>
                    <a:lnTo>
                      <a:pt x="224669" y="32096"/>
                    </a:lnTo>
                    <a:lnTo>
                      <a:pt x="0" y="32096"/>
                    </a:lnTo>
                    <a:close/>
                  </a:path>
                </a:pathLst>
              </a:custGeom>
              <a:grpFill/>
              <a:ln w="159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solidFill>
                    <a:schemeClr val="bg1"/>
                  </a:solidFill>
                  <a:latin typeface="思源黑体 CN Normal" panose="020B0500000000000000" charset="-122"/>
                  <a:ea typeface="思源黑体 CN Normal" panose="020B0500000000000000" charset="-122"/>
                  <a:cs typeface="思源黑体 CN Normal" panose="020B0500000000000000" charset="-122"/>
                </a:endParaRPr>
              </a:p>
            </p:txBody>
          </p:sp>
          <p:sp>
            <p:nvSpPr>
              <p:cNvPr id="102" name="图形"/>
              <p:cNvSpPr/>
              <p:nvPr/>
            </p:nvSpPr>
            <p:spPr>
              <a:xfrm>
                <a:off x="5398933" y="4252849"/>
                <a:ext cx="224668" cy="32095"/>
              </a:xfrm>
              <a:custGeom>
                <a:avLst/>
                <a:gdLst>
                  <a:gd name="connsiteX0" fmla="*/ 0 w 224668"/>
                  <a:gd name="connsiteY0" fmla="*/ 0 h 32095"/>
                  <a:gd name="connsiteX1" fmla="*/ 224669 w 224668"/>
                  <a:gd name="connsiteY1" fmla="*/ 0 h 32095"/>
                  <a:gd name="connsiteX2" fmla="*/ 224669 w 224668"/>
                  <a:gd name="connsiteY2" fmla="*/ 32096 h 32095"/>
                  <a:gd name="connsiteX3" fmla="*/ 0 w 224668"/>
                  <a:gd name="connsiteY3" fmla="*/ 32096 h 320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24668" h="32095">
                    <a:moveTo>
                      <a:pt x="0" y="0"/>
                    </a:moveTo>
                    <a:lnTo>
                      <a:pt x="224669" y="0"/>
                    </a:lnTo>
                    <a:lnTo>
                      <a:pt x="224669" y="32096"/>
                    </a:lnTo>
                    <a:lnTo>
                      <a:pt x="0" y="32096"/>
                    </a:lnTo>
                    <a:close/>
                  </a:path>
                </a:pathLst>
              </a:custGeom>
              <a:grpFill/>
              <a:ln w="159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solidFill>
                    <a:schemeClr val="bg1"/>
                  </a:solidFill>
                  <a:latin typeface="思源黑体 CN Normal" panose="020B0500000000000000" charset="-122"/>
                  <a:ea typeface="思源黑体 CN Normal" panose="020B0500000000000000" charset="-122"/>
                  <a:cs typeface="思源黑体 CN Normal" panose="020B0500000000000000" charset="-122"/>
                </a:endParaRPr>
              </a:p>
            </p:txBody>
          </p:sp>
          <p:sp>
            <p:nvSpPr>
              <p:cNvPr id="103" name="图形"/>
              <p:cNvSpPr/>
              <p:nvPr/>
            </p:nvSpPr>
            <p:spPr>
              <a:xfrm>
                <a:off x="4917500" y="3643034"/>
                <a:ext cx="994960" cy="994961"/>
              </a:xfrm>
              <a:custGeom>
                <a:avLst/>
                <a:gdLst>
                  <a:gd name="connsiteX0" fmla="*/ 994961 w 994960"/>
                  <a:gd name="connsiteY0" fmla="*/ 208621 h 994961"/>
                  <a:gd name="connsiteX1" fmla="*/ 786340 w 994960"/>
                  <a:gd name="connsiteY1" fmla="*/ 0 h 994961"/>
                  <a:gd name="connsiteX2" fmla="*/ 690053 w 994960"/>
                  <a:gd name="connsiteY2" fmla="*/ 0 h 994961"/>
                  <a:gd name="connsiteX3" fmla="*/ 481433 w 994960"/>
                  <a:gd name="connsiteY3" fmla="*/ 208621 h 994961"/>
                  <a:gd name="connsiteX4" fmla="*/ 481433 w 994960"/>
                  <a:gd name="connsiteY4" fmla="*/ 224669 h 994961"/>
                  <a:gd name="connsiteX5" fmla="*/ 80239 w 994960"/>
                  <a:gd name="connsiteY5" fmla="*/ 224669 h 994961"/>
                  <a:gd name="connsiteX6" fmla="*/ 0 w 994960"/>
                  <a:gd name="connsiteY6" fmla="*/ 304908 h 994961"/>
                  <a:gd name="connsiteX7" fmla="*/ 0 w 994960"/>
                  <a:gd name="connsiteY7" fmla="*/ 754245 h 994961"/>
                  <a:gd name="connsiteX8" fmla="*/ 80239 w 994960"/>
                  <a:gd name="connsiteY8" fmla="*/ 834484 h 994961"/>
                  <a:gd name="connsiteX9" fmla="*/ 278942 w 994960"/>
                  <a:gd name="connsiteY9" fmla="*/ 834484 h 994961"/>
                  <a:gd name="connsiteX10" fmla="*/ 246846 w 994960"/>
                  <a:gd name="connsiteY10" fmla="*/ 898675 h 994961"/>
                  <a:gd name="connsiteX11" fmla="*/ 192573 w 994960"/>
                  <a:gd name="connsiteY11" fmla="*/ 898675 h 994961"/>
                  <a:gd name="connsiteX12" fmla="*/ 144430 w 994960"/>
                  <a:gd name="connsiteY12" fmla="*/ 946818 h 994961"/>
                  <a:gd name="connsiteX13" fmla="*/ 192573 w 994960"/>
                  <a:gd name="connsiteY13" fmla="*/ 994962 h 994961"/>
                  <a:gd name="connsiteX14" fmla="*/ 641910 w 994960"/>
                  <a:gd name="connsiteY14" fmla="*/ 994962 h 994961"/>
                  <a:gd name="connsiteX15" fmla="*/ 690053 w 994960"/>
                  <a:gd name="connsiteY15" fmla="*/ 946818 h 994961"/>
                  <a:gd name="connsiteX16" fmla="*/ 641910 w 994960"/>
                  <a:gd name="connsiteY16" fmla="*/ 898675 h 994961"/>
                  <a:gd name="connsiteX17" fmla="*/ 587637 w 994960"/>
                  <a:gd name="connsiteY17" fmla="*/ 898675 h 994961"/>
                  <a:gd name="connsiteX18" fmla="*/ 555541 w 994960"/>
                  <a:gd name="connsiteY18" fmla="*/ 834484 h 994961"/>
                  <a:gd name="connsiteX19" fmla="*/ 593767 w 994960"/>
                  <a:gd name="connsiteY19" fmla="*/ 834484 h 994961"/>
                  <a:gd name="connsiteX20" fmla="*/ 690053 w 994960"/>
                  <a:gd name="connsiteY20" fmla="*/ 834484 h 994961"/>
                  <a:gd name="connsiteX21" fmla="*/ 754244 w 994960"/>
                  <a:gd name="connsiteY21" fmla="*/ 834484 h 994961"/>
                  <a:gd name="connsiteX22" fmla="*/ 834483 w 994960"/>
                  <a:gd name="connsiteY22" fmla="*/ 754245 h 994961"/>
                  <a:gd name="connsiteX23" fmla="*/ 834483 w 994960"/>
                  <a:gd name="connsiteY23" fmla="*/ 411417 h 994961"/>
                  <a:gd name="connsiteX24" fmla="*/ 994961 w 994960"/>
                  <a:gd name="connsiteY24" fmla="*/ 208621 h 994961"/>
                  <a:gd name="connsiteX25" fmla="*/ 738197 w 994960"/>
                  <a:gd name="connsiteY25" fmla="*/ 417242 h 994961"/>
                  <a:gd name="connsiteX26" fmla="*/ 738197 w 994960"/>
                  <a:gd name="connsiteY26" fmla="*/ 674006 h 994961"/>
                  <a:gd name="connsiteX27" fmla="*/ 96287 w 994960"/>
                  <a:gd name="connsiteY27" fmla="*/ 674006 h 994961"/>
                  <a:gd name="connsiteX28" fmla="*/ 96287 w 994960"/>
                  <a:gd name="connsiteY28" fmla="*/ 320955 h 994961"/>
                  <a:gd name="connsiteX29" fmla="*/ 481433 w 994960"/>
                  <a:gd name="connsiteY29" fmla="*/ 320955 h 994961"/>
                  <a:gd name="connsiteX30" fmla="*/ 481433 w 994960"/>
                  <a:gd name="connsiteY30" fmla="*/ 417242 h 994961"/>
                  <a:gd name="connsiteX31" fmla="*/ 657958 w 994960"/>
                  <a:gd name="connsiteY31" fmla="*/ 946818 h 994961"/>
                  <a:gd name="connsiteX32" fmla="*/ 641910 w 994960"/>
                  <a:gd name="connsiteY32" fmla="*/ 962866 h 994961"/>
                  <a:gd name="connsiteX33" fmla="*/ 192573 w 994960"/>
                  <a:gd name="connsiteY33" fmla="*/ 962866 h 994961"/>
                  <a:gd name="connsiteX34" fmla="*/ 176525 w 994960"/>
                  <a:gd name="connsiteY34" fmla="*/ 946818 h 994961"/>
                  <a:gd name="connsiteX35" fmla="*/ 192573 w 994960"/>
                  <a:gd name="connsiteY35" fmla="*/ 930770 h 994961"/>
                  <a:gd name="connsiteX36" fmla="*/ 641910 w 994960"/>
                  <a:gd name="connsiteY36" fmla="*/ 930770 h 994961"/>
                  <a:gd name="connsiteX37" fmla="*/ 657958 w 994960"/>
                  <a:gd name="connsiteY37" fmla="*/ 946818 h 994961"/>
                  <a:gd name="connsiteX38" fmla="*/ 551754 w 994960"/>
                  <a:gd name="connsiteY38" fmla="*/ 898675 h 994961"/>
                  <a:gd name="connsiteX39" fmla="*/ 282729 w 994960"/>
                  <a:gd name="connsiteY39" fmla="*/ 898675 h 994961"/>
                  <a:gd name="connsiteX40" fmla="*/ 314825 w 994960"/>
                  <a:gd name="connsiteY40" fmla="*/ 834484 h 994961"/>
                  <a:gd name="connsiteX41" fmla="*/ 519658 w 994960"/>
                  <a:gd name="connsiteY41" fmla="*/ 834484 h 994961"/>
                  <a:gd name="connsiteX42" fmla="*/ 593767 w 994960"/>
                  <a:gd name="connsiteY42" fmla="*/ 802388 h 994961"/>
                  <a:gd name="connsiteX43" fmla="*/ 577719 w 994960"/>
                  <a:gd name="connsiteY43" fmla="*/ 786341 h 994961"/>
                  <a:gd name="connsiteX44" fmla="*/ 593767 w 994960"/>
                  <a:gd name="connsiteY44" fmla="*/ 770293 h 994961"/>
                  <a:gd name="connsiteX45" fmla="*/ 690053 w 994960"/>
                  <a:gd name="connsiteY45" fmla="*/ 770293 h 994961"/>
                  <a:gd name="connsiteX46" fmla="*/ 706101 w 994960"/>
                  <a:gd name="connsiteY46" fmla="*/ 786341 h 994961"/>
                  <a:gd name="connsiteX47" fmla="*/ 690053 w 994960"/>
                  <a:gd name="connsiteY47" fmla="*/ 802388 h 994961"/>
                  <a:gd name="connsiteX48" fmla="*/ 802388 w 994960"/>
                  <a:gd name="connsiteY48" fmla="*/ 754245 h 994961"/>
                  <a:gd name="connsiteX49" fmla="*/ 754244 w 994960"/>
                  <a:gd name="connsiteY49" fmla="*/ 802388 h 994961"/>
                  <a:gd name="connsiteX50" fmla="*/ 735244 w 994960"/>
                  <a:gd name="connsiteY50" fmla="*/ 802388 h 994961"/>
                  <a:gd name="connsiteX51" fmla="*/ 738197 w 994960"/>
                  <a:gd name="connsiteY51" fmla="*/ 786341 h 994961"/>
                  <a:gd name="connsiteX52" fmla="*/ 690053 w 994960"/>
                  <a:gd name="connsiteY52" fmla="*/ 738197 h 994961"/>
                  <a:gd name="connsiteX53" fmla="*/ 593767 w 994960"/>
                  <a:gd name="connsiteY53" fmla="*/ 738197 h 994961"/>
                  <a:gd name="connsiteX54" fmla="*/ 545624 w 994960"/>
                  <a:gd name="connsiteY54" fmla="*/ 786341 h 994961"/>
                  <a:gd name="connsiteX55" fmla="*/ 548576 w 994960"/>
                  <a:gd name="connsiteY55" fmla="*/ 802388 h 994961"/>
                  <a:gd name="connsiteX56" fmla="*/ 80239 w 994960"/>
                  <a:gd name="connsiteY56" fmla="*/ 802388 h 994961"/>
                  <a:gd name="connsiteX57" fmla="*/ 32096 w 994960"/>
                  <a:gd name="connsiteY57" fmla="*/ 754245 h 994961"/>
                  <a:gd name="connsiteX58" fmla="*/ 32096 w 994960"/>
                  <a:gd name="connsiteY58" fmla="*/ 304908 h 994961"/>
                  <a:gd name="connsiteX59" fmla="*/ 80239 w 994960"/>
                  <a:gd name="connsiteY59" fmla="*/ 256764 h 994961"/>
                  <a:gd name="connsiteX60" fmla="*/ 481433 w 994960"/>
                  <a:gd name="connsiteY60" fmla="*/ 256764 h 994961"/>
                  <a:gd name="connsiteX61" fmla="*/ 481433 w 994960"/>
                  <a:gd name="connsiteY61" fmla="*/ 288860 h 994961"/>
                  <a:gd name="connsiteX62" fmla="*/ 96287 w 994960"/>
                  <a:gd name="connsiteY62" fmla="*/ 288860 h 994961"/>
                  <a:gd name="connsiteX63" fmla="*/ 64191 w 994960"/>
                  <a:gd name="connsiteY63" fmla="*/ 320955 h 994961"/>
                  <a:gd name="connsiteX64" fmla="*/ 64191 w 994960"/>
                  <a:gd name="connsiteY64" fmla="*/ 674006 h 994961"/>
                  <a:gd name="connsiteX65" fmla="*/ 96287 w 994960"/>
                  <a:gd name="connsiteY65" fmla="*/ 706102 h 994961"/>
                  <a:gd name="connsiteX66" fmla="*/ 738197 w 994960"/>
                  <a:gd name="connsiteY66" fmla="*/ 706102 h 994961"/>
                  <a:gd name="connsiteX67" fmla="*/ 770292 w 994960"/>
                  <a:gd name="connsiteY67" fmla="*/ 674006 h 994961"/>
                  <a:gd name="connsiteX68" fmla="*/ 770292 w 994960"/>
                  <a:gd name="connsiteY68" fmla="*/ 417242 h 994961"/>
                  <a:gd name="connsiteX69" fmla="*/ 786340 w 994960"/>
                  <a:gd name="connsiteY69" fmla="*/ 417242 h 994961"/>
                  <a:gd name="connsiteX70" fmla="*/ 802388 w 994960"/>
                  <a:gd name="connsiteY70" fmla="*/ 416423 h 994961"/>
                  <a:gd name="connsiteX71" fmla="*/ 786340 w 994960"/>
                  <a:gd name="connsiteY71" fmla="*/ 385146 h 994961"/>
                  <a:gd name="connsiteX72" fmla="*/ 513528 w 994960"/>
                  <a:gd name="connsiteY72" fmla="*/ 385146 h 994961"/>
                  <a:gd name="connsiteX73" fmla="*/ 513528 w 994960"/>
                  <a:gd name="connsiteY73" fmla="*/ 208621 h 994961"/>
                  <a:gd name="connsiteX74" fmla="*/ 690053 w 994960"/>
                  <a:gd name="connsiteY74" fmla="*/ 32096 h 994961"/>
                  <a:gd name="connsiteX75" fmla="*/ 786340 w 994960"/>
                  <a:gd name="connsiteY75" fmla="*/ 32096 h 994961"/>
                  <a:gd name="connsiteX76" fmla="*/ 962865 w 994960"/>
                  <a:gd name="connsiteY76" fmla="*/ 208621 h 994961"/>
                  <a:gd name="connsiteX77" fmla="*/ 786340 w 994960"/>
                  <a:gd name="connsiteY77" fmla="*/ 385146 h 9949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</a:cxnLst>
                <a:rect l="l" t="t" r="r" b="b"/>
                <a:pathLst>
                  <a:path w="994960" h="994961">
                    <a:moveTo>
                      <a:pt x="994961" y="208621"/>
                    </a:moveTo>
                    <a:cubicBezTo>
                      <a:pt x="994961" y="93591"/>
                      <a:pt x="901370" y="0"/>
                      <a:pt x="786340" y="0"/>
                    </a:cubicBezTo>
                    <a:lnTo>
                      <a:pt x="690053" y="0"/>
                    </a:lnTo>
                    <a:cubicBezTo>
                      <a:pt x="575023" y="0"/>
                      <a:pt x="481433" y="93591"/>
                      <a:pt x="481433" y="208621"/>
                    </a:cubicBezTo>
                    <a:lnTo>
                      <a:pt x="481433" y="224669"/>
                    </a:lnTo>
                    <a:lnTo>
                      <a:pt x="80239" y="224669"/>
                    </a:lnTo>
                    <a:cubicBezTo>
                      <a:pt x="35995" y="224669"/>
                      <a:pt x="0" y="260664"/>
                      <a:pt x="0" y="304908"/>
                    </a:cubicBezTo>
                    <a:lnTo>
                      <a:pt x="0" y="754245"/>
                    </a:lnTo>
                    <a:cubicBezTo>
                      <a:pt x="0" y="798489"/>
                      <a:pt x="35995" y="834484"/>
                      <a:pt x="80239" y="834484"/>
                    </a:cubicBezTo>
                    <a:lnTo>
                      <a:pt x="278942" y="834484"/>
                    </a:lnTo>
                    <a:lnTo>
                      <a:pt x="246846" y="898675"/>
                    </a:lnTo>
                    <a:lnTo>
                      <a:pt x="192573" y="898675"/>
                    </a:lnTo>
                    <a:cubicBezTo>
                      <a:pt x="166030" y="898675"/>
                      <a:pt x="144430" y="920275"/>
                      <a:pt x="144430" y="946818"/>
                    </a:cubicBezTo>
                    <a:cubicBezTo>
                      <a:pt x="144430" y="973361"/>
                      <a:pt x="166030" y="994962"/>
                      <a:pt x="192573" y="994962"/>
                    </a:cubicBezTo>
                    <a:lnTo>
                      <a:pt x="641910" y="994962"/>
                    </a:lnTo>
                    <a:cubicBezTo>
                      <a:pt x="668453" y="994962"/>
                      <a:pt x="690053" y="973361"/>
                      <a:pt x="690053" y="946818"/>
                    </a:cubicBezTo>
                    <a:cubicBezTo>
                      <a:pt x="690053" y="920275"/>
                      <a:pt x="668453" y="898675"/>
                      <a:pt x="641910" y="898675"/>
                    </a:cubicBezTo>
                    <a:lnTo>
                      <a:pt x="587637" y="898675"/>
                    </a:lnTo>
                    <a:lnTo>
                      <a:pt x="555541" y="834484"/>
                    </a:lnTo>
                    <a:lnTo>
                      <a:pt x="593767" y="834484"/>
                    </a:lnTo>
                    <a:lnTo>
                      <a:pt x="690053" y="834484"/>
                    </a:lnTo>
                    <a:lnTo>
                      <a:pt x="754244" y="834484"/>
                    </a:lnTo>
                    <a:cubicBezTo>
                      <a:pt x="798488" y="834484"/>
                      <a:pt x="834483" y="798489"/>
                      <a:pt x="834483" y="754245"/>
                    </a:cubicBezTo>
                    <a:lnTo>
                      <a:pt x="834483" y="411417"/>
                    </a:lnTo>
                    <a:cubicBezTo>
                      <a:pt x="926340" y="389592"/>
                      <a:pt x="994961" y="307058"/>
                      <a:pt x="994961" y="208621"/>
                    </a:cubicBezTo>
                    <a:close/>
                    <a:moveTo>
                      <a:pt x="738197" y="417242"/>
                    </a:moveTo>
                    <a:lnTo>
                      <a:pt x="738197" y="674006"/>
                    </a:lnTo>
                    <a:lnTo>
                      <a:pt x="96287" y="674006"/>
                    </a:lnTo>
                    <a:lnTo>
                      <a:pt x="96287" y="320955"/>
                    </a:lnTo>
                    <a:lnTo>
                      <a:pt x="481433" y="320955"/>
                    </a:lnTo>
                    <a:lnTo>
                      <a:pt x="481433" y="417242"/>
                    </a:lnTo>
                    <a:close/>
                    <a:moveTo>
                      <a:pt x="657958" y="946818"/>
                    </a:moveTo>
                    <a:cubicBezTo>
                      <a:pt x="657958" y="955677"/>
                      <a:pt x="650768" y="962866"/>
                      <a:pt x="641910" y="962866"/>
                    </a:cubicBezTo>
                    <a:lnTo>
                      <a:pt x="192573" y="962866"/>
                    </a:lnTo>
                    <a:cubicBezTo>
                      <a:pt x="183715" y="962866"/>
                      <a:pt x="176525" y="955677"/>
                      <a:pt x="176525" y="946818"/>
                    </a:cubicBezTo>
                    <a:cubicBezTo>
                      <a:pt x="176525" y="937960"/>
                      <a:pt x="183715" y="930770"/>
                      <a:pt x="192573" y="930770"/>
                    </a:cubicBezTo>
                    <a:lnTo>
                      <a:pt x="641910" y="930770"/>
                    </a:lnTo>
                    <a:cubicBezTo>
                      <a:pt x="650768" y="930770"/>
                      <a:pt x="657958" y="937960"/>
                      <a:pt x="657958" y="946818"/>
                    </a:cubicBezTo>
                    <a:close/>
                    <a:moveTo>
                      <a:pt x="551754" y="898675"/>
                    </a:moveTo>
                    <a:lnTo>
                      <a:pt x="282729" y="898675"/>
                    </a:lnTo>
                    <a:lnTo>
                      <a:pt x="314825" y="834484"/>
                    </a:lnTo>
                    <a:lnTo>
                      <a:pt x="519658" y="834484"/>
                    </a:lnTo>
                    <a:close/>
                    <a:moveTo>
                      <a:pt x="593767" y="802388"/>
                    </a:moveTo>
                    <a:cubicBezTo>
                      <a:pt x="584908" y="802388"/>
                      <a:pt x="577719" y="795199"/>
                      <a:pt x="577719" y="786341"/>
                    </a:cubicBezTo>
                    <a:cubicBezTo>
                      <a:pt x="577719" y="777482"/>
                      <a:pt x="584908" y="770293"/>
                      <a:pt x="593767" y="770293"/>
                    </a:cubicBezTo>
                    <a:lnTo>
                      <a:pt x="690053" y="770293"/>
                    </a:lnTo>
                    <a:cubicBezTo>
                      <a:pt x="698912" y="770293"/>
                      <a:pt x="706101" y="777482"/>
                      <a:pt x="706101" y="786341"/>
                    </a:cubicBezTo>
                    <a:cubicBezTo>
                      <a:pt x="706101" y="795199"/>
                      <a:pt x="698912" y="802388"/>
                      <a:pt x="690053" y="802388"/>
                    </a:cubicBezTo>
                    <a:close/>
                    <a:moveTo>
                      <a:pt x="802388" y="754245"/>
                    </a:moveTo>
                    <a:cubicBezTo>
                      <a:pt x="802388" y="780788"/>
                      <a:pt x="780787" y="802388"/>
                      <a:pt x="754244" y="802388"/>
                    </a:cubicBezTo>
                    <a:lnTo>
                      <a:pt x="735244" y="802388"/>
                    </a:lnTo>
                    <a:cubicBezTo>
                      <a:pt x="737041" y="797349"/>
                      <a:pt x="738197" y="791989"/>
                      <a:pt x="738197" y="786341"/>
                    </a:cubicBezTo>
                    <a:cubicBezTo>
                      <a:pt x="738197" y="759798"/>
                      <a:pt x="716596" y="738197"/>
                      <a:pt x="690053" y="738197"/>
                    </a:cubicBezTo>
                    <a:lnTo>
                      <a:pt x="593767" y="738197"/>
                    </a:lnTo>
                    <a:cubicBezTo>
                      <a:pt x="567224" y="738197"/>
                      <a:pt x="545624" y="759798"/>
                      <a:pt x="545624" y="786341"/>
                    </a:cubicBezTo>
                    <a:cubicBezTo>
                      <a:pt x="545624" y="791989"/>
                      <a:pt x="546779" y="797349"/>
                      <a:pt x="548576" y="802388"/>
                    </a:cubicBezTo>
                    <a:lnTo>
                      <a:pt x="80239" y="802388"/>
                    </a:lnTo>
                    <a:cubicBezTo>
                      <a:pt x="53696" y="802388"/>
                      <a:pt x="32096" y="780788"/>
                      <a:pt x="32096" y="754245"/>
                    </a:cubicBezTo>
                    <a:lnTo>
                      <a:pt x="32096" y="304908"/>
                    </a:lnTo>
                    <a:cubicBezTo>
                      <a:pt x="32096" y="278365"/>
                      <a:pt x="53696" y="256764"/>
                      <a:pt x="80239" y="256764"/>
                    </a:cubicBezTo>
                    <a:lnTo>
                      <a:pt x="481433" y="256764"/>
                    </a:lnTo>
                    <a:lnTo>
                      <a:pt x="481433" y="288860"/>
                    </a:lnTo>
                    <a:lnTo>
                      <a:pt x="96287" y="288860"/>
                    </a:lnTo>
                    <a:cubicBezTo>
                      <a:pt x="78586" y="288860"/>
                      <a:pt x="64191" y="303255"/>
                      <a:pt x="64191" y="320955"/>
                    </a:cubicBezTo>
                    <a:lnTo>
                      <a:pt x="64191" y="674006"/>
                    </a:lnTo>
                    <a:cubicBezTo>
                      <a:pt x="64191" y="691707"/>
                      <a:pt x="78586" y="706102"/>
                      <a:pt x="96287" y="706102"/>
                    </a:cubicBezTo>
                    <a:lnTo>
                      <a:pt x="738197" y="706102"/>
                    </a:lnTo>
                    <a:cubicBezTo>
                      <a:pt x="755897" y="706102"/>
                      <a:pt x="770292" y="691707"/>
                      <a:pt x="770292" y="674006"/>
                    </a:cubicBezTo>
                    <a:lnTo>
                      <a:pt x="770292" y="417242"/>
                    </a:lnTo>
                    <a:lnTo>
                      <a:pt x="786340" y="417242"/>
                    </a:lnTo>
                    <a:cubicBezTo>
                      <a:pt x="791764" y="417242"/>
                      <a:pt x="797076" y="416841"/>
                      <a:pt x="802388" y="416423"/>
                    </a:cubicBezTo>
                    <a:close/>
                    <a:moveTo>
                      <a:pt x="786340" y="385146"/>
                    </a:moveTo>
                    <a:lnTo>
                      <a:pt x="513528" y="385146"/>
                    </a:lnTo>
                    <a:lnTo>
                      <a:pt x="513528" y="208621"/>
                    </a:lnTo>
                    <a:cubicBezTo>
                      <a:pt x="513528" y="111291"/>
                      <a:pt x="592724" y="32096"/>
                      <a:pt x="690053" y="32096"/>
                    </a:cubicBezTo>
                    <a:lnTo>
                      <a:pt x="786340" y="32096"/>
                    </a:lnTo>
                    <a:cubicBezTo>
                      <a:pt x="883669" y="32096"/>
                      <a:pt x="962865" y="111291"/>
                      <a:pt x="962865" y="208621"/>
                    </a:cubicBezTo>
                    <a:cubicBezTo>
                      <a:pt x="962865" y="305951"/>
                      <a:pt x="883669" y="385146"/>
                      <a:pt x="786340" y="385146"/>
                    </a:cubicBezTo>
                    <a:close/>
                  </a:path>
                </a:pathLst>
              </a:custGeom>
              <a:grpFill/>
              <a:ln w="159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solidFill>
                    <a:schemeClr val="bg1"/>
                  </a:solidFill>
                  <a:latin typeface="思源黑体 CN Normal" panose="020B0500000000000000" charset="-122"/>
                  <a:ea typeface="思源黑体 CN Normal" panose="020B0500000000000000" charset="-122"/>
                  <a:cs typeface="思源黑体 CN Normal" panose="020B0500000000000000" charset="-122"/>
                </a:endParaRPr>
              </a:p>
            </p:txBody>
          </p:sp>
          <p:sp>
            <p:nvSpPr>
              <p:cNvPr id="104" name="图形"/>
              <p:cNvSpPr/>
              <p:nvPr/>
            </p:nvSpPr>
            <p:spPr>
              <a:xfrm>
                <a:off x="5463124" y="3803512"/>
                <a:ext cx="32095" cy="32095"/>
              </a:xfrm>
              <a:custGeom>
                <a:avLst/>
                <a:gdLst>
                  <a:gd name="connsiteX0" fmla="*/ 0 w 32095"/>
                  <a:gd name="connsiteY0" fmla="*/ 0 h 32095"/>
                  <a:gd name="connsiteX1" fmla="*/ 32096 w 32095"/>
                  <a:gd name="connsiteY1" fmla="*/ 0 h 32095"/>
                  <a:gd name="connsiteX2" fmla="*/ 32096 w 32095"/>
                  <a:gd name="connsiteY2" fmla="*/ 32096 h 32095"/>
                  <a:gd name="connsiteX3" fmla="*/ 0 w 32095"/>
                  <a:gd name="connsiteY3" fmla="*/ 32096 h 320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2095" h="32095">
                    <a:moveTo>
                      <a:pt x="0" y="0"/>
                    </a:moveTo>
                    <a:lnTo>
                      <a:pt x="32096" y="0"/>
                    </a:lnTo>
                    <a:lnTo>
                      <a:pt x="32096" y="32096"/>
                    </a:lnTo>
                    <a:lnTo>
                      <a:pt x="0" y="32096"/>
                    </a:lnTo>
                    <a:close/>
                  </a:path>
                </a:pathLst>
              </a:custGeom>
              <a:grpFill/>
              <a:ln w="159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solidFill>
                    <a:schemeClr val="bg1"/>
                  </a:solidFill>
                  <a:latin typeface="思源黑体 CN Normal" panose="020B0500000000000000" charset="-122"/>
                  <a:ea typeface="思源黑体 CN Normal" panose="020B0500000000000000" charset="-122"/>
                  <a:cs typeface="思源黑体 CN Normal" panose="020B0500000000000000" charset="-122"/>
                </a:endParaRPr>
              </a:p>
            </p:txBody>
          </p:sp>
          <p:sp>
            <p:nvSpPr>
              <p:cNvPr id="105" name="图形"/>
              <p:cNvSpPr/>
              <p:nvPr/>
            </p:nvSpPr>
            <p:spPr>
              <a:xfrm>
                <a:off x="5463124" y="3867703"/>
                <a:ext cx="64191" cy="128382"/>
              </a:xfrm>
              <a:custGeom>
                <a:avLst/>
                <a:gdLst>
                  <a:gd name="connsiteX0" fmla="*/ 32096 w 64191"/>
                  <a:gd name="connsiteY0" fmla="*/ 0 h 128382"/>
                  <a:gd name="connsiteX1" fmla="*/ 0 w 64191"/>
                  <a:gd name="connsiteY1" fmla="*/ 0 h 128382"/>
                  <a:gd name="connsiteX2" fmla="*/ 0 w 64191"/>
                  <a:gd name="connsiteY2" fmla="*/ 128382 h 128382"/>
                  <a:gd name="connsiteX3" fmla="*/ 64191 w 64191"/>
                  <a:gd name="connsiteY3" fmla="*/ 128382 h 128382"/>
                  <a:gd name="connsiteX4" fmla="*/ 64191 w 64191"/>
                  <a:gd name="connsiteY4" fmla="*/ 96287 h 128382"/>
                  <a:gd name="connsiteX5" fmla="*/ 32096 w 64191"/>
                  <a:gd name="connsiteY5" fmla="*/ 96287 h 1283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4191" h="128382">
                    <a:moveTo>
                      <a:pt x="32096" y="0"/>
                    </a:moveTo>
                    <a:lnTo>
                      <a:pt x="0" y="0"/>
                    </a:lnTo>
                    <a:lnTo>
                      <a:pt x="0" y="128382"/>
                    </a:lnTo>
                    <a:lnTo>
                      <a:pt x="64191" y="128382"/>
                    </a:lnTo>
                    <a:lnTo>
                      <a:pt x="64191" y="96287"/>
                    </a:lnTo>
                    <a:lnTo>
                      <a:pt x="32096" y="96287"/>
                    </a:lnTo>
                    <a:close/>
                  </a:path>
                </a:pathLst>
              </a:custGeom>
              <a:grpFill/>
              <a:ln w="159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solidFill>
                    <a:schemeClr val="bg1"/>
                  </a:solidFill>
                  <a:latin typeface="思源黑体 CN Normal" panose="020B0500000000000000" charset="-122"/>
                  <a:ea typeface="思源黑体 CN Normal" panose="020B0500000000000000" charset="-122"/>
                  <a:cs typeface="思源黑体 CN Normal" panose="020B0500000000000000" charset="-122"/>
                </a:endParaRPr>
              </a:p>
            </p:txBody>
          </p:sp>
          <p:sp>
            <p:nvSpPr>
              <p:cNvPr id="106" name="图形"/>
              <p:cNvSpPr/>
              <p:nvPr/>
            </p:nvSpPr>
            <p:spPr>
              <a:xfrm>
                <a:off x="5801170" y="3779424"/>
                <a:ext cx="41756" cy="41852"/>
              </a:xfrm>
              <a:custGeom>
                <a:avLst/>
                <a:gdLst>
                  <a:gd name="connsiteX0" fmla="*/ 41756 w 41756"/>
                  <a:gd name="connsiteY0" fmla="*/ 33219 h 41852"/>
                  <a:gd name="connsiteX1" fmla="*/ 27763 w 41756"/>
                  <a:gd name="connsiteY1" fmla="*/ 0 h 41852"/>
                  <a:gd name="connsiteX2" fmla="*/ 0 w 41756"/>
                  <a:gd name="connsiteY2" fmla="*/ 16080 h 41852"/>
                  <a:gd name="connsiteX3" fmla="*/ 10864 w 41756"/>
                  <a:gd name="connsiteY3" fmla="*/ 41853 h 418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1756" h="41852">
                    <a:moveTo>
                      <a:pt x="41756" y="33219"/>
                    </a:moveTo>
                    <a:cubicBezTo>
                      <a:pt x="38515" y="21616"/>
                      <a:pt x="33813" y="10431"/>
                      <a:pt x="27763" y="0"/>
                    </a:cubicBezTo>
                    <a:lnTo>
                      <a:pt x="0" y="16080"/>
                    </a:lnTo>
                    <a:cubicBezTo>
                      <a:pt x="4686" y="24184"/>
                      <a:pt x="8345" y="32850"/>
                      <a:pt x="10864" y="41853"/>
                    </a:cubicBezTo>
                    <a:close/>
                  </a:path>
                </a:pathLst>
              </a:custGeom>
              <a:grpFill/>
              <a:ln w="159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solidFill>
                    <a:schemeClr val="bg1"/>
                  </a:solidFill>
                  <a:latin typeface="思源黑体 CN Normal" panose="020B0500000000000000" charset="-122"/>
                  <a:ea typeface="思源黑体 CN Normal" panose="020B0500000000000000" charset="-122"/>
                  <a:cs typeface="思源黑体 CN Normal" panose="020B0500000000000000" charset="-122"/>
                </a:endParaRPr>
              </a:p>
            </p:txBody>
          </p:sp>
          <p:sp>
            <p:nvSpPr>
              <p:cNvPr id="107" name="图形"/>
              <p:cNvSpPr/>
              <p:nvPr/>
            </p:nvSpPr>
            <p:spPr>
              <a:xfrm>
                <a:off x="5813334" y="3848365"/>
                <a:ext cx="34935" cy="35674"/>
              </a:xfrm>
              <a:custGeom>
                <a:avLst/>
                <a:gdLst>
                  <a:gd name="connsiteX0" fmla="*/ 34904 w 34935"/>
                  <a:gd name="connsiteY0" fmla="*/ 0 h 35674"/>
                  <a:gd name="connsiteX1" fmla="*/ 2808 w 34935"/>
                  <a:gd name="connsiteY1" fmla="*/ 497 h 35674"/>
                  <a:gd name="connsiteX2" fmla="*/ 2840 w 34935"/>
                  <a:gd name="connsiteY2" fmla="*/ 3290 h 35674"/>
                  <a:gd name="connsiteX3" fmla="*/ 0 w 34935"/>
                  <a:gd name="connsiteY3" fmla="*/ 28533 h 35674"/>
                  <a:gd name="connsiteX4" fmla="*/ 31277 w 34935"/>
                  <a:gd name="connsiteY4" fmla="*/ 35674 h 35674"/>
                  <a:gd name="connsiteX5" fmla="*/ 34936 w 34935"/>
                  <a:gd name="connsiteY5" fmla="*/ 3290 h 356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4935" h="35674">
                    <a:moveTo>
                      <a:pt x="34904" y="0"/>
                    </a:moveTo>
                    <a:lnTo>
                      <a:pt x="2808" y="497"/>
                    </a:lnTo>
                    <a:lnTo>
                      <a:pt x="2840" y="3290"/>
                    </a:lnTo>
                    <a:cubicBezTo>
                      <a:pt x="2840" y="11779"/>
                      <a:pt x="1878" y="20284"/>
                      <a:pt x="0" y="28533"/>
                    </a:cubicBezTo>
                    <a:lnTo>
                      <a:pt x="31277" y="35674"/>
                    </a:lnTo>
                    <a:cubicBezTo>
                      <a:pt x="33716" y="25083"/>
                      <a:pt x="34936" y="14186"/>
                      <a:pt x="34936" y="3290"/>
                    </a:cubicBezTo>
                    <a:close/>
                  </a:path>
                </a:pathLst>
              </a:custGeom>
              <a:grpFill/>
              <a:ln w="159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solidFill>
                    <a:schemeClr val="bg1"/>
                  </a:solidFill>
                  <a:latin typeface="思源黑体 CN Normal" panose="020B0500000000000000" charset="-122"/>
                  <a:ea typeface="思源黑体 CN Normal" panose="020B0500000000000000" charset="-122"/>
                  <a:cs typeface="思源黑体 CN Normal" panose="020B0500000000000000" charset="-122"/>
                </a:endParaRPr>
              </a:p>
            </p:txBody>
          </p:sp>
          <p:sp>
            <p:nvSpPr>
              <p:cNvPr id="108" name="图形"/>
              <p:cNvSpPr/>
              <p:nvPr/>
            </p:nvSpPr>
            <p:spPr>
              <a:xfrm>
                <a:off x="5787818" y="3903152"/>
                <a:ext cx="44372" cy="44420"/>
              </a:xfrm>
              <a:custGeom>
                <a:avLst/>
                <a:gdLst>
                  <a:gd name="connsiteX0" fmla="*/ 0 w 44372"/>
                  <a:gd name="connsiteY0" fmla="*/ 23093 h 44420"/>
                  <a:gd name="connsiteX1" fmla="*/ 23975 w 44372"/>
                  <a:gd name="connsiteY1" fmla="*/ 44420 h 44420"/>
                  <a:gd name="connsiteX2" fmla="*/ 44372 w 44372"/>
                  <a:gd name="connsiteY2" fmla="*/ 14732 h 44420"/>
                  <a:gd name="connsiteX3" fmla="*/ 15855 w 44372"/>
                  <a:gd name="connsiteY3" fmla="*/ 0 h 44420"/>
                  <a:gd name="connsiteX4" fmla="*/ 0 w 44372"/>
                  <a:gd name="connsiteY4" fmla="*/ 23093 h 444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372" h="44420">
                    <a:moveTo>
                      <a:pt x="0" y="23093"/>
                    </a:moveTo>
                    <a:lnTo>
                      <a:pt x="23975" y="44420"/>
                    </a:lnTo>
                    <a:cubicBezTo>
                      <a:pt x="32015" y="35385"/>
                      <a:pt x="38868" y="25404"/>
                      <a:pt x="44372" y="14732"/>
                    </a:cubicBezTo>
                    <a:lnTo>
                      <a:pt x="15855" y="0"/>
                    </a:lnTo>
                    <a:cubicBezTo>
                      <a:pt x="11586" y="8297"/>
                      <a:pt x="6243" y="16064"/>
                      <a:pt x="0" y="23093"/>
                    </a:cubicBezTo>
                    <a:close/>
                  </a:path>
                </a:pathLst>
              </a:custGeom>
              <a:grpFill/>
              <a:ln w="159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solidFill>
                    <a:schemeClr val="bg1"/>
                  </a:solidFill>
                  <a:latin typeface="思源黑体 CN Normal" panose="020B0500000000000000" charset="-122"/>
                  <a:ea typeface="思源黑体 CN Normal" panose="020B0500000000000000" charset="-122"/>
                  <a:cs typeface="思源黑体 CN Normal" panose="020B0500000000000000" charset="-122"/>
                </a:endParaRPr>
              </a:p>
            </p:txBody>
          </p:sp>
        </p:grpSp>
        <p:sp>
          <p:nvSpPr>
            <p:cNvPr id="91" name="图形"/>
            <p:cNvSpPr/>
            <p:nvPr/>
          </p:nvSpPr>
          <p:spPr>
            <a:xfrm>
              <a:off x="1957" y="4870"/>
              <a:ext cx="3968" cy="704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思源黑体 CN Normal" panose="020B0500000000000000" charset="-122"/>
              </a:endParaRPr>
            </a:p>
          </p:txBody>
        </p:sp>
        <p:sp>
          <p:nvSpPr>
            <p:cNvPr id="92" name="图形"/>
            <p:cNvSpPr txBox="1"/>
            <p:nvPr/>
          </p:nvSpPr>
          <p:spPr>
            <a:xfrm>
              <a:off x="2146" y="4908"/>
              <a:ext cx="3591" cy="628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2000">
                  <a:solidFill>
                    <a:schemeClr val="tx1"/>
                  </a:solidFill>
                  <a:latin typeface="思源黑体 CN Medium" panose="020B0500000000000000" charset="-122"/>
                  <a:ea typeface="思源黑体 CN Medium" panose="020B0500000000000000" charset="-122"/>
                  <a:cs typeface="思源黑体 CN Normal" panose="020B0500000000000000" charset="-122"/>
                  <a:sym typeface="+mn-ea"/>
                </a:rPr>
                <a:t>1. 视网膜中央静脉</a:t>
              </a:r>
              <a:endParaRPr lang="zh-CN" altLang="en-US" sz="2000">
                <a:solidFill>
                  <a:schemeClr val="tx1"/>
                </a:solidFill>
                <a:latin typeface="思源黑体 CN Medium" panose="020B0500000000000000" charset="-122"/>
                <a:ea typeface="思源黑体 CN Medium" panose="020B0500000000000000" charset="-122"/>
                <a:cs typeface="思源黑体 CN Normal" panose="020B0500000000000000" charset="-122"/>
                <a:sym typeface="+mn-ea"/>
              </a:endParaRPr>
            </a:p>
          </p:txBody>
        </p:sp>
        <p:sp>
          <p:nvSpPr>
            <p:cNvPr id="93" name="图形"/>
            <p:cNvSpPr/>
            <p:nvPr/>
          </p:nvSpPr>
          <p:spPr>
            <a:xfrm>
              <a:off x="1532" y="5791"/>
              <a:ext cx="4819" cy="127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indent="0" algn="ctr">
                <a:lnSpc>
                  <a:spcPct val="130000"/>
                </a:lnSpc>
                <a:spcAft>
                  <a:spcPts val="0"/>
                </a:spcAft>
                <a:buNone/>
              </a:pPr>
              <a:r>
                <a:rPr sz="1800" kern="0" dirty="0">
                  <a:solidFill>
                    <a:schemeClr val="tx1">
                      <a:lumMod val="75000"/>
                      <a:lumOff val="25000"/>
                    </a:schemeClr>
                  </a:solidFill>
                  <a:uFillTx/>
                  <a:latin typeface="Source Han Sans CN Normal" panose="020B0500000000000000" charset="-122"/>
                  <a:ea typeface="思源黑体 CN Normal" panose="020B0500000000000000" charset="-122"/>
                  <a:cs typeface="思源黑体 CN Normal" panose="020B0500000000000000" charset="-122"/>
                  <a:sym typeface="+mn-lt"/>
                </a:rPr>
                <a:t>与同名动脉伴行，经眼上静脉或直接回流到海绵窦。</a:t>
              </a:r>
              <a:endParaRPr sz="1800" kern="0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Source Han Sans CN Normal" panose="020B0500000000000000" charset="-122"/>
                <a:ea typeface="思源黑体 CN Normal" panose="020B0500000000000000" charset="-122"/>
                <a:cs typeface="思源黑体 CN Normal" panose="020B0500000000000000" charset="-122"/>
                <a:sym typeface="+mn-lt"/>
              </a:endParaRPr>
            </a:p>
          </p:txBody>
        </p:sp>
      </p:grpSp>
      <p:sp>
        <p:nvSpPr>
          <p:cNvPr id="10" name="矩形 9"/>
          <p:cNvSpPr/>
          <p:nvPr userDrawn="1"/>
        </p:nvSpPr>
        <p:spPr>
          <a:xfrm flipH="1">
            <a:off x="1334770" y="779145"/>
            <a:ext cx="4236085" cy="6877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p>
            <a:pPr lvl="0" algn="l">
              <a:lnSpc>
                <a:spcPct val="100000"/>
              </a:lnSpc>
              <a:defRPr/>
            </a:pPr>
            <a:r>
              <a: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Medium" panose="020B0500000000000000" charset="-122"/>
                <a:ea typeface="思源黑体 CN Medium" panose="020B0500000000000000" charset="-122"/>
                <a:cs typeface="+mn-ea"/>
                <a:sym typeface="+mn-lt"/>
              </a:rPr>
              <a:t>（二）静脉</a:t>
            </a:r>
            <a:endParaRPr lang="zh-CN" altLang="en-US" sz="2800" dirty="0">
              <a:solidFill>
                <a:schemeClr val="tx1">
                  <a:lumMod val="75000"/>
                  <a:lumOff val="25000"/>
                </a:schemeClr>
              </a:solidFill>
              <a:latin typeface="思源黑体 CN Medium" panose="020B0500000000000000" charset="-122"/>
              <a:ea typeface="思源黑体 CN Medium" panose="020B0500000000000000" charset="-122"/>
              <a:cs typeface="+mn-ea"/>
              <a:sym typeface="+mn-lt"/>
            </a:endParaRPr>
          </a:p>
        </p:txBody>
      </p:sp>
    </p:spTree>
    <p:custDataLst>
      <p:tags r:id="rId1"/>
    </p:custDataLst>
  </p:cSld>
  <p:clrMapOvr>
    <a:masterClrMapping/>
  </p:clrMapOvr>
  <p:transition advTm="2000">
    <p:wipe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6"/>
          <p:cNvSpPr txBox="1"/>
          <p:nvPr/>
        </p:nvSpPr>
        <p:spPr>
          <a:xfrm>
            <a:off x="1006475" y="532130"/>
            <a:ext cx="2529840" cy="460375"/>
          </a:xfrm>
          <a:prstGeom prst="rect">
            <a:avLst/>
          </a:prstGeom>
          <a:solidFill>
            <a:srgbClr val="71C29C"/>
          </a:solidFill>
          <a:effectLst>
            <a:outerShdw blurRad="50800" dist="50800" dir="1200000" algn="ctr" rotWithShape="0">
              <a:srgbClr val="000000">
                <a:alpha val="43000"/>
              </a:srgbClr>
            </a:outerShdw>
            <a:softEdge rad="31750"/>
          </a:effec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zihun219hao-mengquluoliti" panose="00000500000000000000" pitchFamily="2" charset="-122"/>
                <a:ea typeface="zihun219hao-mengquluoliti" panose="00000500000000000000" pitchFamily="2" charset="-122"/>
                <a:cs typeface="+mn-ea"/>
                <a:sym typeface="zihun219hao-mengquluoliti" panose="00000500000000000000" pitchFamily="2" charset="-122"/>
              </a:rPr>
              <a:t>二、神经支配</a:t>
            </a:r>
            <a:endParaRPr lang="zh-CN" altLang="en-US" sz="2400" dirty="0">
              <a:solidFill>
                <a:schemeClr val="bg1"/>
              </a:solidFill>
              <a:latin typeface="zihun219hao-mengquluoliti" panose="00000500000000000000" pitchFamily="2" charset="-122"/>
              <a:ea typeface="zihun219hao-mengquluoliti" panose="00000500000000000000" pitchFamily="2" charset="-122"/>
              <a:cs typeface="+mn-ea"/>
              <a:sym typeface="zihun219hao-mengquluoliti" panose="00000500000000000000" pitchFamily="2" charset="-122"/>
            </a:endParaRPr>
          </a:p>
        </p:txBody>
      </p:sp>
      <p:sp>
        <p:nvSpPr>
          <p:cNvPr id="11" name="文本框"/>
          <p:cNvSpPr txBox="1"/>
          <p:nvPr/>
        </p:nvSpPr>
        <p:spPr>
          <a:xfrm>
            <a:off x="1006475" y="1196340"/>
            <a:ext cx="6615430" cy="461645"/>
          </a:xfrm>
          <a:prstGeom prst="rect">
            <a:avLst/>
          </a:prstGeom>
        </p:spPr>
        <p:txBody>
          <a:bodyPr wrap="square" lIns="90000" tIns="46800" rIns="90000" bIns="4680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>
              <a:lnSpc>
                <a:spcPct val="120000"/>
              </a:lnSpc>
              <a:spcBef>
                <a:spcPct val="0"/>
              </a:spcBef>
              <a:buClr>
                <a:schemeClr val="accent1"/>
              </a:buClr>
              <a:defRPr/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zihun219hao-mengquluoliti" panose="00000500000000000000" pitchFamily="2" charset="-122"/>
                <a:ea typeface="zihun219hao-mengquluoliti" panose="00000500000000000000" pitchFamily="2" charset="-122"/>
                <a:cs typeface="+mn-ea"/>
                <a:sym typeface="zihun219hao-mengquluoliti" panose="00000500000000000000" pitchFamily="2" charset="-122"/>
              </a:rPr>
              <a:t>眼部的神经支配丰富，主要有如下几种。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zihun219hao-mengquluoliti" panose="00000500000000000000" pitchFamily="2" charset="-122"/>
              <a:ea typeface="zihun219hao-mengquluoliti" panose="00000500000000000000" pitchFamily="2" charset="-122"/>
              <a:cs typeface="+mn-ea"/>
              <a:sym typeface="zihun219hao-mengquluoliti" panose="00000500000000000000" pitchFamily="2" charset="-122"/>
            </a:endParaRPr>
          </a:p>
        </p:txBody>
      </p:sp>
      <p:sp>
        <p:nvSpPr>
          <p:cNvPr id="26" name="022169"/>
          <p:cNvSpPr/>
          <p:nvPr>
            <p:custDataLst>
              <p:tags r:id="rId1"/>
            </p:custDataLst>
          </p:nvPr>
        </p:nvSpPr>
        <p:spPr>
          <a:xfrm>
            <a:off x="1006475" y="1861820"/>
            <a:ext cx="4569460" cy="1362710"/>
          </a:xfrm>
          <a:prstGeom prst="roundRect">
            <a:avLst>
              <a:gd name="adj" fmla="val 0"/>
            </a:avLst>
          </a:prstGeom>
          <a:solidFill>
            <a:srgbClr val="8ACA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l"/>
            <a:r>
              <a:rPr lang="zh-CN" altLang="en-US" sz="2400" b="1" dirty="0">
                <a:solidFill>
                  <a:schemeClr val="bg1"/>
                </a:solidFill>
                <a:latin typeface="zihun219hao-mengquluoliti" panose="00000500000000000000" pitchFamily="2" charset="-122"/>
                <a:ea typeface="zihun219hao-mengquluoliti" panose="00000500000000000000" pitchFamily="2" charset="-122"/>
                <a:cs typeface="+mn-ea"/>
                <a:sym typeface="zihun219hao-mengquluoliti" panose="00000500000000000000" pitchFamily="2" charset="-122"/>
              </a:rPr>
              <a:t>（一）视神经</a:t>
            </a:r>
            <a:endParaRPr lang="zh-CN" altLang="en-US" sz="2400" b="1" dirty="0">
              <a:solidFill>
                <a:schemeClr val="bg1"/>
              </a:solidFill>
              <a:latin typeface="zihun219hao-mengquluoliti" panose="00000500000000000000" pitchFamily="2" charset="-122"/>
              <a:ea typeface="zihun219hao-mengquluoliti" panose="00000500000000000000" pitchFamily="2" charset="-122"/>
              <a:cs typeface="+mn-ea"/>
              <a:sym typeface="zihun219hao-mengquluoliti" panose="00000500000000000000" pitchFamily="2" charset="-122"/>
            </a:endParaRPr>
          </a:p>
          <a:p>
            <a:pPr indent="508000" algn="l" fontAlgn="auto">
              <a:lnSpc>
                <a:spcPct val="20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zh-CN" altLang="en-US" sz="2000" dirty="0">
                <a:solidFill>
                  <a:schemeClr val="tx1"/>
                </a:solidFill>
                <a:latin typeface="zihun219hao-mengquluoliti" panose="00000500000000000000" pitchFamily="2" charset="-122"/>
                <a:ea typeface="zihun219hao-mengquluoliti" panose="00000500000000000000" pitchFamily="2" charset="-122"/>
                <a:cs typeface="+mn-ea"/>
                <a:sym typeface="zihun219hao-mengquluoliti" panose="00000500000000000000" pitchFamily="2" charset="-122"/>
              </a:rPr>
              <a:t>传导视觉。</a:t>
            </a:r>
            <a:endParaRPr lang="zh-CN" altLang="en-US" sz="2000" dirty="0">
              <a:solidFill>
                <a:schemeClr val="tx1"/>
              </a:solidFill>
              <a:latin typeface="zihun219hao-mengquluoliti" panose="00000500000000000000" pitchFamily="2" charset="-122"/>
              <a:ea typeface="zihun219hao-mengquluoliti" panose="00000500000000000000" pitchFamily="2" charset="-122"/>
              <a:cs typeface="+mn-ea"/>
              <a:sym typeface="zihun219hao-mengquluoliti" panose="00000500000000000000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06475" y="4899025"/>
            <a:ext cx="726948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zihun219hao-mengquluoliti" panose="00000500000000000000" pitchFamily="2" charset="-122"/>
                <a:ea typeface="zihun219hao-mengquluoliti" panose="00000500000000000000" pitchFamily="2" charset="-122"/>
                <a:cs typeface="+mn-ea"/>
                <a:sym typeface="zihun219hao-mengquluoliti" panose="00000500000000000000" pitchFamily="2" charset="-122"/>
              </a:rPr>
              <a:t>来自三叉神经的第一分支（眼神经）、第二分支（上颌神经），司眼球及眼睑的感觉。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zihun219hao-mengquluoliti" panose="00000500000000000000" pitchFamily="2" charset="-122"/>
              <a:ea typeface="zihun219hao-mengquluoliti" panose="00000500000000000000" pitchFamily="2" charset="-122"/>
              <a:cs typeface="+mn-ea"/>
              <a:sym typeface="zihun219hao-mengquluoliti" panose="00000500000000000000" pitchFamily="2" charset="-122"/>
            </a:endParaRPr>
          </a:p>
        </p:txBody>
      </p:sp>
      <p:sp>
        <p:nvSpPr>
          <p:cNvPr id="9" name="022169"/>
          <p:cNvSpPr/>
          <p:nvPr>
            <p:custDataLst>
              <p:tags r:id="rId2"/>
            </p:custDataLst>
          </p:nvPr>
        </p:nvSpPr>
        <p:spPr>
          <a:xfrm>
            <a:off x="1006475" y="3428365"/>
            <a:ext cx="4672330" cy="531495"/>
          </a:xfrm>
          <a:prstGeom prst="roundRect">
            <a:avLst>
              <a:gd name="adj" fmla="val 0"/>
            </a:avLst>
          </a:prstGeom>
          <a:solidFill>
            <a:srgbClr val="8ACA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l">
              <a:lnSpc>
                <a:spcPct val="100000"/>
              </a:lnSpc>
            </a:pPr>
            <a:r>
              <a:rPr lang="zh-CN" altLang="en-US" sz="2400" b="1" dirty="0">
                <a:solidFill>
                  <a:schemeClr val="bg1"/>
                </a:solidFill>
                <a:latin typeface="zihun219hao-mengquluoliti" panose="00000500000000000000" pitchFamily="2" charset="-122"/>
                <a:ea typeface="zihun219hao-mengquluoliti" panose="00000500000000000000" pitchFamily="2" charset="-122"/>
                <a:cs typeface="+mn-ea"/>
                <a:sym typeface="zihun219hao-mengquluoliti" panose="00000500000000000000" pitchFamily="2" charset="-122"/>
              </a:rPr>
              <a:t>（二）运动神经</a:t>
            </a:r>
            <a:endParaRPr lang="zh-CN" altLang="en-US" sz="2400" b="1" dirty="0">
              <a:solidFill>
                <a:schemeClr val="bg1"/>
              </a:solidFill>
              <a:latin typeface="zihun219hao-mengquluoliti" panose="00000500000000000000" pitchFamily="2" charset="-122"/>
              <a:ea typeface="zihun219hao-mengquluoliti" panose="00000500000000000000" pitchFamily="2" charset="-122"/>
              <a:cs typeface="+mn-ea"/>
              <a:sym typeface="zihun219hao-mengquluoliti" panose="00000500000000000000" pitchFamily="2" charset="-122"/>
            </a:endParaRPr>
          </a:p>
        </p:txBody>
      </p:sp>
      <p:pic>
        <p:nvPicPr>
          <p:cNvPr id="31" name="图片 30" descr="预览图_千图网_编号35906743"/>
          <p:cNvPicPr>
            <a:picLocks noChangeAspect="1"/>
          </p:cNvPicPr>
          <p:nvPr/>
        </p:nvPicPr>
        <p:blipFill>
          <a:blip r:embed="rId3"/>
          <a:srcRect l="53327" t="16442" r="-2812" b="60424"/>
          <a:stretch>
            <a:fillRect/>
          </a:stretch>
        </p:blipFill>
        <p:spPr>
          <a:xfrm>
            <a:off x="7621905" y="2195830"/>
            <a:ext cx="4570095" cy="2856230"/>
          </a:xfrm>
          <a:prstGeom prst="rect">
            <a:avLst/>
          </a:prstGeom>
        </p:spPr>
      </p:pic>
      <p:sp>
        <p:nvSpPr>
          <p:cNvPr id="7" name="022169"/>
          <p:cNvSpPr/>
          <p:nvPr>
            <p:custDataLst>
              <p:tags r:id="rId4"/>
            </p:custDataLst>
          </p:nvPr>
        </p:nvSpPr>
        <p:spPr>
          <a:xfrm>
            <a:off x="1006475" y="4163695"/>
            <a:ext cx="4672330" cy="531495"/>
          </a:xfrm>
          <a:prstGeom prst="roundRect">
            <a:avLst>
              <a:gd name="adj" fmla="val 0"/>
            </a:avLst>
          </a:prstGeom>
          <a:solidFill>
            <a:srgbClr val="8ACA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p>
            <a:pPr algn="l">
              <a:lnSpc>
                <a:spcPct val="100000"/>
              </a:lnSpc>
            </a:pPr>
            <a:r>
              <a:rPr lang="zh-CN" altLang="en-US" sz="2400" b="1" dirty="0">
                <a:solidFill>
                  <a:schemeClr val="bg1"/>
                </a:solidFill>
                <a:latin typeface="zihun219hao-mengquluoliti" panose="00000500000000000000" pitchFamily="2" charset="-122"/>
                <a:ea typeface="zihun219hao-mengquluoliti" panose="00000500000000000000" pitchFamily="2" charset="-122"/>
                <a:cs typeface="+mn-ea"/>
                <a:sym typeface="zihun219hao-mengquluoliti" panose="00000500000000000000" pitchFamily="2" charset="-122"/>
              </a:rPr>
              <a:t>（三）感觉神经</a:t>
            </a:r>
            <a:endParaRPr lang="zh-CN" altLang="en-US" sz="2400" b="1" dirty="0">
              <a:solidFill>
                <a:schemeClr val="bg1"/>
              </a:solidFill>
              <a:latin typeface="zihun219hao-mengquluoliti" panose="00000500000000000000" pitchFamily="2" charset="-122"/>
              <a:ea typeface="zihun219hao-mengquluoliti" panose="00000500000000000000" pitchFamily="2" charset="-122"/>
              <a:cs typeface="+mn-ea"/>
              <a:sym typeface="zihun219hao-mengquluoliti" panose="00000500000000000000" pitchFamily="2" charset="-122"/>
            </a:endParaRPr>
          </a:p>
        </p:txBody>
      </p:sp>
    </p:spTree>
    <p:custDataLst>
      <p:tags r:id="rId5"/>
    </p:custDataLst>
  </p:cSld>
  <p:clrMapOvr>
    <a:masterClrMapping/>
  </p:clrMapOvr>
  <p:transition advTm="2000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bldLvl="0" animBg="1"/>
      <p:bldP spid="8" grpId="0"/>
      <p:bldP spid="9" grpId="0" bldLvl="0" animBg="1"/>
      <p:bldP spid="7" grpId="0" bldLvl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555" name="图形"/>
          <p:cNvSpPr/>
          <p:nvPr/>
        </p:nvSpPr>
        <p:spPr bwMode="auto">
          <a:xfrm>
            <a:off x="1375183" y="2095590"/>
            <a:ext cx="1440000" cy="1440000"/>
          </a:xfrm>
          <a:custGeom>
            <a:avLst/>
            <a:gdLst>
              <a:gd name="T0" fmla="*/ 371 w 416"/>
              <a:gd name="T1" fmla="*/ 0 h 528"/>
              <a:gd name="T2" fmla="*/ 44 w 416"/>
              <a:gd name="T3" fmla="*/ 0 h 528"/>
              <a:gd name="T4" fmla="*/ 0 w 416"/>
              <a:gd name="T5" fmla="*/ 45 h 528"/>
              <a:gd name="T6" fmla="*/ 0 w 416"/>
              <a:gd name="T7" fmla="*/ 372 h 528"/>
              <a:gd name="T8" fmla="*/ 44 w 416"/>
              <a:gd name="T9" fmla="*/ 417 h 528"/>
              <a:gd name="T10" fmla="*/ 160 w 416"/>
              <a:gd name="T11" fmla="*/ 417 h 528"/>
              <a:gd name="T12" fmla="*/ 208 w 416"/>
              <a:gd name="T13" fmla="*/ 528 h 528"/>
              <a:gd name="T14" fmla="*/ 257 w 416"/>
              <a:gd name="T15" fmla="*/ 417 h 528"/>
              <a:gd name="T16" fmla="*/ 371 w 416"/>
              <a:gd name="T17" fmla="*/ 417 h 528"/>
              <a:gd name="T18" fmla="*/ 416 w 416"/>
              <a:gd name="T19" fmla="*/ 372 h 528"/>
              <a:gd name="T20" fmla="*/ 416 w 416"/>
              <a:gd name="T21" fmla="*/ 45 h 528"/>
              <a:gd name="T22" fmla="*/ 371 w 416"/>
              <a:gd name="T23" fmla="*/ 0 h 5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416" h="528">
                <a:moveTo>
                  <a:pt x="371" y="0"/>
                </a:moveTo>
                <a:cubicBezTo>
                  <a:pt x="44" y="0"/>
                  <a:pt x="44" y="0"/>
                  <a:pt x="44" y="0"/>
                </a:cubicBezTo>
                <a:cubicBezTo>
                  <a:pt x="20" y="0"/>
                  <a:pt x="0" y="21"/>
                  <a:pt x="0" y="45"/>
                </a:cubicBezTo>
                <a:cubicBezTo>
                  <a:pt x="0" y="372"/>
                  <a:pt x="0" y="372"/>
                  <a:pt x="0" y="372"/>
                </a:cubicBezTo>
                <a:cubicBezTo>
                  <a:pt x="0" y="397"/>
                  <a:pt x="20" y="417"/>
                  <a:pt x="44" y="417"/>
                </a:cubicBezTo>
                <a:cubicBezTo>
                  <a:pt x="160" y="417"/>
                  <a:pt x="160" y="417"/>
                  <a:pt x="160" y="417"/>
                </a:cubicBezTo>
                <a:cubicBezTo>
                  <a:pt x="208" y="528"/>
                  <a:pt x="208" y="528"/>
                  <a:pt x="208" y="528"/>
                </a:cubicBezTo>
                <a:cubicBezTo>
                  <a:pt x="257" y="417"/>
                  <a:pt x="257" y="417"/>
                  <a:pt x="257" y="417"/>
                </a:cubicBezTo>
                <a:cubicBezTo>
                  <a:pt x="371" y="417"/>
                  <a:pt x="371" y="417"/>
                  <a:pt x="371" y="417"/>
                </a:cubicBezTo>
                <a:cubicBezTo>
                  <a:pt x="396" y="417"/>
                  <a:pt x="416" y="397"/>
                  <a:pt x="416" y="372"/>
                </a:cubicBezTo>
                <a:cubicBezTo>
                  <a:pt x="416" y="45"/>
                  <a:pt x="416" y="45"/>
                  <a:pt x="416" y="45"/>
                </a:cubicBezTo>
                <a:cubicBezTo>
                  <a:pt x="416" y="21"/>
                  <a:pt x="396" y="0"/>
                  <a:pt x="371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 sz="1600">
              <a:cs typeface="思源黑体 CN Normal" panose="020B0500000000000000" charset="-122"/>
            </a:endParaRPr>
          </a:p>
        </p:txBody>
      </p:sp>
      <p:sp>
        <p:nvSpPr>
          <p:cNvPr id="163556" name="图形"/>
          <p:cNvSpPr/>
          <p:nvPr/>
        </p:nvSpPr>
        <p:spPr bwMode="auto">
          <a:xfrm>
            <a:off x="3375433" y="2095590"/>
            <a:ext cx="1440000" cy="1440000"/>
          </a:xfrm>
          <a:custGeom>
            <a:avLst/>
            <a:gdLst>
              <a:gd name="T0" fmla="*/ 372 w 416"/>
              <a:gd name="T1" fmla="*/ 0 h 528"/>
              <a:gd name="T2" fmla="*/ 45 w 416"/>
              <a:gd name="T3" fmla="*/ 0 h 528"/>
              <a:gd name="T4" fmla="*/ 0 w 416"/>
              <a:gd name="T5" fmla="*/ 45 h 528"/>
              <a:gd name="T6" fmla="*/ 0 w 416"/>
              <a:gd name="T7" fmla="*/ 372 h 528"/>
              <a:gd name="T8" fmla="*/ 45 w 416"/>
              <a:gd name="T9" fmla="*/ 417 h 528"/>
              <a:gd name="T10" fmla="*/ 160 w 416"/>
              <a:gd name="T11" fmla="*/ 417 h 528"/>
              <a:gd name="T12" fmla="*/ 208 w 416"/>
              <a:gd name="T13" fmla="*/ 528 h 528"/>
              <a:gd name="T14" fmla="*/ 257 w 416"/>
              <a:gd name="T15" fmla="*/ 417 h 528"/>
              <a:gd name="T16" fmla="*/ 372 w 416"/>
              <a:gd name="T17" fmla="*/ 417 h 528"/>
              <a:gd name="T18" fmla="*/ 416 w 416"/>
              <a:gd name="T19" fmla="*/ 372 h 528"/>
              <a:gd name="T20" fmla="*/ 416 w 416"/>
              <a:gd name="T21" fmla="*/ 45 h 528"/>
              <a:gd name="T22" fmla="*/ 372 w 416"/>
              <a:gd name="T23" fmla="*/ 0 h 5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416" h="528">
                <a:moveTo>
                  <a:pt x="372" y="0"/>
                </a:moveTo>
                <a:cubicBezTo>
                  <a:pt x="45" y="0"/>
                  <a:pt x="45" y="0"/>
                  <a:pt x="45" y="0"/>
                </a:cubicBezTo>
                <a:cubicBezTo>
                  <a:pt x="20" y="0"/>
                  <a:pt x="0" y="21"/>
                  <a:pt x="0" y="45"/>
                </a:cubicBezTo>
                <a:cubicBezTo>
                  <a:pt x="0" y="372"/>
                  <a:pt x="0" y="372"/>
                  <a:pt x="0" y="372"/>
                </a:cubicBezTo>
                <a:cubicBezTo>
                  <a:pt x="0" y="397"/>
                  <a:pt x="20" y="417"/>
                  <a:pt x="45" y="417"/>
                </a:cubicBezTo>
                <a:cubicBezTo>
                  <a:pt x="160" y="417"/>
                  <a:pt x="160" y="417"/>
                  <a:pt x="160" y="417"/>
                </a:cubicBezTo>
                <a:cubicBezTo>
                  <a:pt x="208" y="528"/>
                  <a:pt x="208" y="528"/>
                  <a:pt x="208" y="528"/>
                </a:cubicBezTo>
                <a:cubicBezTo>
                  <a:pt x="257" y="417"/>
                  <a:pt x="257" y="417"/>
                  <a:pt x="257" y="417"/>
                </a:cubicBezTo>
                <a:cubicBezTo>
                  <a:pt x="372" y="417"/>
                  <a:pt x="372" y="417"/>
                  <a:pt x="372" y="417"/>
                </a:cubicBezTo>
                <a:cubicBezTo>
                  <a:pt x="396" y="417"/>
                  <a:pt x="416" y="397"/>
                  <a:pt x="416" y="372"/>
                </a:cubicBezTo>
                <a:cubicBezTo>
                  <a:pt x="416" y="45"/>
                  <a:pt x="416" y="45"/>
                  <a:pt x="416" y="45"/>
                </a:cubicBezTo>
                <a:cubicBezTo>
                  <a:pt x="416" y="21"/>
                  <a:pt x="396" y="0"/>
                  <a:pt x="372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zh-CN" altLang="en-US" sz="1600">
              <a:cs typeface="思源黑体 CN Normal" panose="020B0500000000000000" charset="-122"/>
            </a:endParaRPr>
          </a:p>
        </p:txBody>
      </p:sp>
      <p:sp>
        <p:nvSpPr>
          <p:cNvPr id="163557" name="图形"/>
          <p:cNvSpPr/>
          <p:nvPr/>
        </p:nvSpPr>
        <p:spPr bwMode="auto">
          <a:xfrm>
            <a:off x="5367428" y="2095590"/>
            <a:ext cx="1440000" cy="1440000"/>
          </a:xfrm>
          <a:custGeom>
            <a:avLst/>
            <a:gdLst>
              <a:gd name="T0" fmla="*/ 372 w 417"/>
              <a:gd name="T1" fmla="*/ 0 h 528"/>
              <a:gd name="T2" fmla="*/ 45 w 417"/>
              <a:gd name="T3" fmla="*/ 0 h 528"/>
              <a:gd name="T4" fmla="*/ 0 w 417"/>
              <a:gd name="T5" fmla="*/ 45 h 528"/>
              <a:gd name="T6" fmla="*/ 0 w 417"/>
              <a:gd name="T7" fmla="*/ 372 h 528"/>
              <a:gd name="T8" fmla="*/ 45 w 417"/>
              <a:gd name="T9" fmla="*/ 417 h 528"/>
              <a:gd name="T10" fmla="*/ 160 w 417"/>
              <a:gd name="T11" fmla="*/ 417 h 528"/>
              <a:gd name="T12" fmla="*/ 208 w 417"/>
              <a:gd name="T13" fmla="*/ 528 h 528"/>
              <a:gd name="T14" fmla="*/ 258 w 417"/>
              <a:gd name="T15" fmla="*/ 417 h 528"/>
              <a:gd name="T16" fmla="*/ 372 w 417"/>
              <a:gd name="T17" fmla="*/ 417 h 528"/>
              <a:gd name="T18" fmla="*/ 417 w 417"/>
              <a:gd name="T19" fmla="*/ 372 h 528"/>
              <a:gd name="T20" fmla="*/ 417 w 417"/>
              <a:gd name="T21" fmla="*/ 45 h 528"/>
              <a:gd name="T22" fmla="*/ 372 w 417"/>
              <a:gd name="T23" fmla="*/ 0 h 5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417" h="528">
                <a:moveTo>
                  <a:pt x="372" y="0"/>
                </a:moveTo>
                <a:cubicBezTo>
                  <a:pt x="45" y="0"/>
                  <a:pt x="45" y="0"/>
                  <a:pt x="45" y="0"/>
                </a:cubicBezTo>
                <a:cubicBezTo>
                  <a:pt x="20" y="0"/>
                  <a:pt x="0" y="21"/>
                  <a:pt x="0" y="45"/>
                </a:cubicBezTo>
                <a:cubicBezTo>
                  <a:pt x="0" y="372"/>
                  <a:pt x="0" y="372"/>
                  <a:pt x="0" y="372"/>
                </a:cubicBezTo>
                <a:cubicBezTo>
                  <a:pt x="0" y="397"/>
                  <a:pt x="20" y="417"/>
                  <a:pt x="45" y="417"/>
                </a:cubicBezTo>
                <a:cubicBezTo>
                  <a:pt x="160" y="417"/>
                  <a:pt x="160" y="417"/>
                  <a:pt x="160" y="417"/>
                </a:cubicBezTo>
                <a:cubicBezTo>
                  <a:pt x="208" y="528"/>
                  <a:pt x="208" y="528"/>
                  <a:pt x="208" y="528"/>
                </a:cubicBezTo>
                <a:cubicBezTo>
                  <a:pt x="258" y="417"/>
                  <a:pt x="258" y="417"/>
                  <a:pt x="258" y="417"/>
                </a:cubicBezTo>
                <a:cubicBezTo>
                  <a:pt x="372" y="417"/>
                  <a:pt x="372" y="417"/>
                  <a:pt x="372" y="417"/>
                </a:cubicBezTo>
                <a:cubicBezTo>
                  <a:pt x="397" y="417"/>
                  <a:pt x="417" y="397"/>
                  <a:pt x="417" y="372"/>
                </a:cubicBezTo>
                <a:cubicBezTo>
                  <a:pt x="417" y="45"/>
                  <a:pt x="417" y="45"/>
                  <a:pt x="417" y="45"/>
                </a:cubicBezTo>
                <a:cubicBezTo>
                  <a:pt x="417" y="21"/>
                  <a:pt x="397" y="0"/>
                  <a:pt x="372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 sz="1600">
              <a:cs typeface="思源黑体 CN Normal" panose="020B0500000000000000" charset="-122"/>
            </a:endParaRPr>
          </a:p>
        </p:txBody>
      </p:sp>
      <p:sp>
        <p:nvSpPr>
          <p:cNvPr id="163558" name="图形"/>
          <p:cNvSpPr/>
          <p:nvPr/>
        </p:nvSpPr>
        <p:spPr bwMode="auto">
          <a:xfrm>
            <a:off x="7379743" y="2095590"/>
            <a:ext cx="1440000" cy="1440000"/>
          </a:xfrm>
          <a:custGeom>
            <a:avLst/>
            <a:gdLst>
              <a:gd name="T0" fmla="*/ 371 w 416"/>
              <a:gd name="T1" fmla="*/ 0 h 528"/>
              <a:gd name="T2" fmla="*/ 44 w 416"/>
              <a:gd name="T3" fmla="*/ 0 h 528"/>
              <a:gd name="T4" fmla="*/ 0 w 416"/>
              <a:gd name="T5" fmla="*/ 45 h 528"/>
              <a:gd name="T6" fmla="*/ 0 w 416"/>
              <a:gd name="T7" fmla="*/ 372 h 528"/>
              <a:gd name="T8" fmla="*/ 44 w 416"/>
              <a:gd name="T9" fmla="*/ 417 h 528"/>
              <a:gd name="T10" fmla="*/ 160 w 416"/>
              <a:gd name="T11" fmla="*/ 417 h 528"/>
              <a:gd name="T12" fmla="*/ 208 w 416"/>
              <a:gd name="T13" fmla="*/ 528 h 528"/>
              <a:gd name="T14" fmla="*/ 258 w 416"/>
              <a:gd name="T15" fmla="*/ 417 h 528"/>
              <a:gd name="T16" fmla="*/ 371 w 416"/>
              <a:gd name="T17" fmla="*/ 417 h 528"/>
              <a:gd name="T18" fmla="*/ 416 w 416"/>
              <a:gd name="T19" fmla="*/ 372 h 528"/>
              <a:gd name="T20" fmla="*/ 416 w 416"/>
              <a:gd name="T21" fmla="*/ 45 h 528"/>
              <a:gd name="T22" fmla="*/ 371 w 416"/>
              <a:gd name="T23" fmla="*/ 0 h 5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416" h="528">
                <a:moveTo>
                  <a:pt x="371" y="0"/>
                </a:moveTo>
                <a:cubicBezTo>
                  <a:pt x="44" y="0"/>
                  <a:pt x="44" y="0"/>
                  <a:pt x="44" y="0"/>
                </a:cubicBezTo>
                <a:cubicBezTo>
                  <a:pt x="20" y="0"/>
                  <a:pt x="0" y="21"/>
                  <a:pt x="0" y="45"/>
                </a:cubicBezTo>
                <a:cubicBezTo>
                  <a:pt x="0" y="372"/>
                  <a:pt x="0" y="372"/>
                  <a:pt x="0" y="372"/>
                </a:cubicBezTo>
                <a:cubicBezTo>
                  <a:pt x="0" y="397"/>
                  <a:pt x="20" y="417"/>
                  <a:pt x="44" y="417"/>
                </a:cubicBezTo>
                <a:cubicBezTo>
                  <a:pt x="160" y="417"/>
                  <a:pt x="160" y="417"/>
                  <a:pt x="160" y="417"/>
                </a:cubicBezTo>
                <a:cubicBezTo>
                  <a:pt x="208" y="528"/>
                  <a:pt x="208" y="528"/>
                  <a:pt x="208" y="528"/>
                </a:cubicBezTo>
                <a:cubicBezTo>
                  <a:pt x="258" y="417"/>
                  <a:pt x="258" y="417"/>
                  <a:pt x="258" y="417"/>
                </a:cubicBezTo>
                <a:cubicBezTo>
                  <a:pt x="371" y="417"/>
                  <a:pt x="371" y="417"/>
                  <a:pt x="371" y="417"/>
                </a:cubicBezTo>
                <a:cubicBezTo>
                  <a:pt x="396" y="417"/>
                  <a:pt x="416" y="397"/>
                  <a:pt x="416" y="372"/>
                </a:cubicBezTo>
                <a:cubicBezTo>
                  <a:pt x="416" y="45"/>
                  <a:pt x="416" y="45"/>
                  <a:pt x="416" y="45"/>
                </a:cubicBezTo>
                <a:cubicBezTo>
                  <a:pt x="416" y="21"/>
                  <a:pt x="396" y="0"/>
                  <a:pt x="371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zh-CN" altLang="en-US" sz="1600">
              <a:cs typeface="思源黑体 CN Normal" panose="020B0500000000000000" charset="-122"/>
            </a:endParaRPr>
          </a:p>
        </p:txBody>
      </p:sp>
      <p:sp>
        <p:nvSpPr>
          <p:cNvPr id="2" name="图形"/>
          <p:cNvSpPr/>
          <p:nvPr/>
        </p:nvSpPr>
        <p:spPr bwMode="auto">
          <a:xfrm>
            <a:off x="9379993" y="2095590"/>
            <a:ext cx="1440000" cy="1440000"/>
          </a:xfrm>
          <a:custGeom>
            <a:avLst/>
            <a:gdLst>
              <a:gd name="T0" fmla="*/ 371 w 416"/>
              <a:gd name="T1" fmla="*/ 0 h 528"/>
              <a:gd name="T2" fmla="*/ 44 w 416"/>
              <a:gd name="T3" fmla="*/ 0 h 528"/>
              <a:gd name="T4" fmla="*/ 0 w 416"/>
              <a:gd name="T5" fmla="*/ 45 h 528"/>
              <a:gd name="T6" fmla="*/ 0 w 416"/>
              <a:gd name="T7" fmla="*/ 372 h 528"/>
              <a:gd name="T8" fmla="*/ 44 w 416"/>
              <a:gd name="T9" fmla="*/ 417 h 528"/>
              <a:gd name="T10" fmla="*/ 160 w 416"/>
              <a:gd name="T11" fmla="*/ 417 h 528"/>
              <a:gd name="T12" fmla="*/ 208 w 416"/>
              <a:gd name="T13" fmla="*/ 528 h 528"/>
              <a:gd name="T14" fmla="*/ 258 w 416"/>
              <a:gd name="T15" fmla="*/ 417 h 528"/>
              <a:gd name="T16" fmla="*/ 371 w 416"/>
              <a:gd name="T17" fmla="*/ 417 h 528"/>
              <a:gd name="T18" fmla="*/ 416 w 416"/>
              <a:gd name="T19" fmla="*/ 372 h 528"/>
              <a:gd name="T20" fmla="*/ 416 w 416"/>
              <a:gd name="T21" fmla="*/ 45 h 528"/>
              <a:gd name="T22" fmla="*/ 371 w 416"/>
              <a:gd name="T23" fmla="*/ 0 h 5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416" h="528">
                <a:moveTo>
                  <a:pt x="371" y="0"/>
                </a:moveTo>
                <a:cubicBezTo>
                  <a:pt x="44" y="0"/>
                  <a:pt x="44" y="0"/>
                  <a:pt x="44" y="0"/>
                </a:cubicBezTo>
                <a:cubicBezTo>
                  <a:pt x="20" y="0"/>
                  <a:pt x="0" y="21"/>
                  <a:pt x="0" y="45"/>
                </a:cubicBezTo>
                <a:cubicBezTo>
                  <a:pt x="0" y="372"/>
                  <a:pt x="0" y="372"/>
                  <a:pt x="0" y="372"/>
                </a:cubicBezTo>
                <a:cubicBezTo>
                  <a:pt x="0" y="397"/>
                  <a:pt x="20" y="417"/>
                  <a:pt x="44" y="417"/>
                </a:cubicBezTo>
                <a:cubicBezTo>
                  <a:pt x="160" y="417"/>
                  <a:pt x="160" y="417"/>
                  <a:pt x="160" y="417"/>
                </a:cubicBezTo>
                <a:cubicBezTo>
                  <a:pt x="208" y="528"/>
                  <a:pt x="208" y="528"/>
                  <a:pt x="208" y="528"/>
                </a:cubicBezTo>
                <a:cubicBezTo>
                  <a:pt x="258" y="417"/>
                  <a:pt x="258" y="417"/>
                  <a:pt x="258" y="417"/>
                </a:cubicBezTo>
                <a:cubicBezTo>
                  <a:pt x="371" y="417"/>
                  <a:pt x="371" y="417"/>
                  <a:pt x="371" y="417"/>
                </a:cubicBezTo>
                <a:cubicBezTo>
                  <a:pt x="396" y="417"/>
                  <a:pt x="416" y="397"/>
                  <a:pt x="416" y="372"/>
                </a:cubicBezTo>
                <a:cubicBezTo>
                  <a:pt x="416" y="45"/>
                  <a:pt x="416" y="45"/>
                  <a:pt x="416" y="45"/>
                </a:cubicBezTo>
                <a:cubicBezTo>
                  <a:pt x="416" y="21"/>
                  <a:pt x="396" y="0"/>
                  <a:pt x="371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 sz="1600">
              <a:cs typeface="思源黑体 CN Normal" panose="020B0500000000000000" charset="-122"/>
            </a:endParaRPr>
          </a:p>
        </p:txBody>
      </p:sp>
      <p:sp>
        <p:nvSpPr>
          <p:cNvPr id="3" name="图形"/>
          <p:cNvSpPr txBox="1"/>
          <p:nvPr/>
        </p:nvSpPr>
        <p:spPr>
          <a:xfrm>
            <a:off x="1179195" y="3867785"/>
            <a:ext cx="1834515" cy="18897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0" algn="just">
              <a:lnSpc>
                <a:spcPct val="130000"/>
              </a:lnSpc>
              <a:spcBef>
                <a:spcPct val="20000"/>
              </a:spcBef>
              <a:spcAft>
                <a:spcPts val="0"/>
              </a:spcAft>
              <a:buClr>
                <a:schemeClr val="hlink"/>
              </a:buClr>
              <a:buSzPct val="60000"/>
              <a:buNone/>
              <a:defRPr/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思源黑体 CN Normal" panose="020B0500000000000000" charset="-122"/>
                <a:ea typeface="思源黑体 CN Normal" panose="020B0500000000000000" charset="-122"/>
                <a:cs typeface="+mn-ea"/>
                <a:sym typeface="+mn-lt"/>
              </a:rPr>
              <a:t>支配上直肌、下直肌、内直肌、下斜肌、提上睑肌，主要司眼球运动和开大睑裂。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思源黑体 CN Normal" panose="020B0500000000000000" charset="-122"/>
              <a:ea typeface="思源黑体 CN Normal" panose="020B0500000000000000" charset="-122"/>
              <a:cs typeface="+mn-ea"/>
              <a:sym typeface="+mn-lt"/>
            </a:endParaRPr>
          </a:p>
        </p:txBody>
      </p:sp>
      <p:sp>
        <p:nvSpPr>
          <p:cNvPr id="4" name="图形"/>
          <p:cNvSpPr txBox="1"/>
          <p:nvPr/>
        </p:nvSpPr>
        <p:spPr>
          <a:xfrm>
            <a:off x="3179445" y="3867785"/>
            <a:ext cx="1834515" cy="11703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0" algn="just">
              <a:lnSpc>
                <a:spcPct val="130000"/>
              </a:lnSpc>
              <a:spcBef>
                <a:spcPct val="20000"/>
              </a:spcBef>
              <a:spcAft>
                <a:spcPts val="0"/>
              </a:spcAft>
              <a:buClr>
                <a:schemeClr val="hlink"/>
              </a:buClr>
              <a:buSzPct val="60000"/>
              <a:buNone/>
              <a:defRPr/>
            </a:pP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思源黑体 CN Normal" panose="020B0500000000000000" charset="-122"/>
                <a:ea typeface="思源黑体 CN Normal" panose="020B0500000000000000" charset="-122"/>
                <a:cs typeface="+mn-ea"/>
                <a:sym typeface="+mn-lt"/>
              </a:rPr>
              <a:t>支配上斜肌运动，使眼球内转、下转、外转。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effectLst/>
              <a:latin typeface="思源黑体 CN Normal" panose="020B0500000000000000" charset="-122"/>
              <a:ea typeface="思源黑体 CN Normal" panose="020B0500000000000000" charset="-122"/>
              <a:cs typeface="+mn-ea"/>
              <a:sym typeface="+mn-lt"/>
            </a:endParaRPr>
          </a:p>
        </p:txBody>
      </p:sp>
      <p:sp>
        <p:nvSpPr>
          <p:cNvPr id="5" name="图形"/>
          <p:cNvSpPr txBox="1"/>
          <p:nvPr/>
        </p:nvSpPr>
        <p:spPr>
          <a:xfrm>
            <a:off x="5179695" y="3867785"/>
            <a:ext cx="1834515" cy="8102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0" algn="just">
              <a:lnSpc>
                <a:spcPct val="130000"/>
              </a:lnSpc>
              <a:spcBef>
                <a:spcPct val="20000"/>
              </a:spcBef>
              <a:spcAft>
                <a:spcPts val="0"/>
              </a:spcAft>
              <a:buClr>
                <a:schemeClr val="hlink"/>
              </a:buClr>
              <a:buSzPct val="60000"/>
              <a:buNone/>
              <a:defRPr/>
            </a:pP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思源黑体 CN Normal" panose="020B0500000000000000" charset="-122"/>
                <a:ea typeface="思源黑体 CN Normal" panose="020B0500000000000000" charset="-122"/>
                <a:cs typeface="+mn-ea"/>
                <a:sym typeface="+mn-lt"/>
              </a:rPr>
              <a:t>支配外直肌运动，使眼球外转。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effectLst/>
              <a:latin typeface="思源黑体 CN Normal" panose="020B0500000000000000" charset="-122"/>
              <a:ea typeface="思源黑体 CN Normal" panose="020B0500000000000000" charset="-122"/>
              <a:cs typeface="+mn-ea"/>
              <a:sym typeface="+mn-lt"/>
            </a:endParaRPr>
          </a:p>
        </p:txBody>
      </p:sp>
      <p:sp>
        <p:nvSpPr>
          <p:cNvPr id="6" name="图形"/>
          <p:cNvSpPr txBox="1"/>
          <p:nvPr/>
        </p:nvSpPr>
        <p:spPr>
          <a:xfrm>
            <a:off x="9180195" y="3867785"/>
            <a:ext cx="2350135" cy="26073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思源黑体 CN Normal" panose="020B0500000000000000" charset="-122"/>
                <a:ea typeface="思源黑体 CN Normal" panose="020B0500000000000000" charset="-122"/>
                <a:cs typeface="+mn-ea"/>
                <a:sym typeface="+mn-lt"/>
              </a:rPr>
              <a:t>（1）交感神经通过鼻睫神经的分支睫状长神经进入眼内，支配瞳孔开大肌，司瞳孔散大。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effectLst/>
              <a:latin typeface="思源黑体 CN Normal" panose="020B0500000000000000" charset="-122"/>
              <a:ea typeface="思源黑体 CN Normal" panose="020B0500000000000000" charset="-122"/>
              <a:cs typeface="+mn-ea"/>
              <a:sym typeface="+mn-lt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思源黑体 CN Normal" panose="020B0500000000000000" charset="-122"/>
                <a:ea typeface="思源黑体 CN Normal" panose="020B0500000000000000" charset="-122"/>
                <a:cs typeface="+mn-ea"/>
                <a:sym typeface="+mn-lt"/>
              </a:rPr>
              <a:t>（2）副交感神经通过动眼神经的运动根进入睫状神经节，节后纤维称睫状短神经，支配瞳孔括约肌和睫状肌，参与缩瞳和调节作用。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effectLst/>
              <a:latin typeface="思源黑体 CN Normal" panose="020B0500000000000000" charset="-122"/>
              <a:ea typeface="思源黑体 CN Normal" panose="020B0500000000000000" charset="-122"/>
              <a:cs typeface="+mn-ea"/>
              <a:sym typeface="+mn-lt"/>
            </a:endParaRPr>
          </a:p>
        </p:txBody>
      </p:sp>
      <p:sp>
        <p:nvSpPr>
          <p:cNvPr id="7" name="图形"/>
          <p:cNvSpPr txBox="1"/>
          <p:nvPr/>
        </p:nvSpPr>
        <p:spPr>
          <a:xfrm>
            <a:off x="7179945" y="3867785"/>
            <a:ext cx="1834515" cy="8102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思源黑体 CN Normal" panose="020B0500000000000000" charset="-122"/>
                <a:ea typeface="思源黑体 CN Normal" panose="020B0500000000000000" charset="-122"/>
                <a:cs typeface="+mn-ea"/>
                <a:sym typeface="+mn-lt"/>
              </a:rPr>
              <a:t>支配眼轮匝肌，使眼睑闭合。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effectLst/>
              <a:latin typeface="思源黑体 CN Normal" panose="020B0500000000000000" charset="-122"/>
              <a:ea typeface="思源黑体 CN Normal" panose="020B0500000000000000" charset="-122"/>
              <a:cs typeface="+mn-ea"/>
              <a:sym typeface="+mn-lt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520190" y="2493010"/>
            <a:ext cx="1149985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b="1">
                <a:solidFill>
                  <a:schemeClr val="bg1"/>
                </a:solidFill>
                <a:latin typeface="Source Han Sans CN Bold" panose="020B0500000000000000" charset="-122"/>
                <a:ea typeface="Source Han Sans CN Bold" panose="020B0500000000000000" charset="-122"/>
                <a:cs typeface="Source Han Sans CN Bold" panose="020B0500000000000000" charset="-122"/>
              </a:rPr>
              <a:t>1. </a:t>
            </a:r>
            <a:endParaRPr lang="zh-CN" altLang="en-US" b="1">
              <a:solidFill>
                <a:schemeClr val="bg1"/>
              </a:solidFill>
              <a:latin typeface="Source Han Sans CN Bold" panose="020B0500000000000000" charset="-122"/>
              <a:ea typeface="Source Han Sans CN Bold" panose="020B0500000000000000" charset="-122"/>
              <a:cs typeface="Source Han Sans CN Bold" panose="020B0500000000000000" charset="-122"/>
            </a:endParaRPr>
          </a:p>
          <a:p>
            <a:pPr algn="ctr"/>
            <a:r>
              <a:rPr lang="zh-CN" altLang="en-US" b="1">
                <a:solidFill>
                  <a:schemeClr val="bg1"/>
                </a:solidFill>
                <a:latin typeface="Source Han Sans CN Bold" panose="020B0500000000000000" charset="-122"/>
                <a:ea typeface="Source Han Sans CN Bold" panose="020B0500000000000000" charset="-122"/>
                <a:cs typeface="Source Han Sans CN Bold" panose="020B0500000000000000" charset="-122"/>
              </a:rPr>
              <a:t>动眼神经</a:t>
            </a:r>
            <a:endParaRPr lang="zh-CN" altLang="en-US" b="1">
              <a:solidFill>
                <a:schemeClr val="bg1"/>
              </a:solidFill>
              <a:latin typeface="Source Han Sans CN Bold" panose="020B0500000000000000" charset="-122"/>
              <a:ea typeface="Source Han Sans CN Bold" panose="020B0500000000000000" charset="-122"/>
              <a:cs typeface="Source Han Sans CN Bold" panose="020B0500000000000000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520440" y="2493010"/>
            <a:ext cx="1149985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b="1">
                <a:solidFill>
                  <a:schemeClr val="bg1"/>
                </a:solidFill>
                <a:latin typeface="Source Han Sans CN Bold" panose="020B0500000000000000" charset="-122"/>
                <a:ea typeface="Source Han Sans CN Bold" panose="020B0500000000000000" charset="-122"/>
                <a:cs typeface="Source Han Sans CN Bold" panose="020B0500000000000000" charset="-122"/>
              </a:rPr>
              <a:t>2. </a:t>
            </a:r>
            <a:endParaRPr lang="zh-CN" altLang="en-US" b="1">
              <a:solidFill>
                <a:schemeClr val="bg1"/>
              </a:solidFill>
              <a:latin typeface="Source Han Sans CN Bold" panose="020B0500000000000000" charset="-122"/>
              <a:ea typeface="Source Han Sans CN Bold" panose="020B0500000000000000" charset="-122"/>
              <a:cs typeface="Source Han Sans CN Bold" panose="020B0500000000000000" charset="-122"/>
            </a:endParaRPr>
          </a:p>
          <a:p>
            <a:pPr algn="ctr"/>
            <a:r>
              <a:rPr lang="zh-CN" altLang="en-US" b="1">
                <a:solidFill>
                  <a:schemeClr val="bg1"/>
                </a:solidFill>
                <a:latin typeface="Source Han Sans CN Bold" panose="020B0500000000000000" charset="-122"/>
                <a:ea typeface="Source Han Sans CN Bold" panose="020B0500000000000000" charset="-122"/>
                <a:cs typeface="Source Han Sans CN Bold" panose="020B0500000000000000" charset="-122"/>
              </a:rPr>
              <a:t>滑车神经</a:t>
            </a:r>
            <a:endParaRPr lang="zh-CN" altLang="en-US" b="1">
              <a:solidFill>
                <a:schemeClr val="bg1"/>
              </a:solidFill>
              <a:latin typeface="Source Han Sans CN Bold" panose="020B0500000000000000" charset="-122"/>
              <a:ea typeface="Source Han Sans CN Bold" panose="020B0500000000000000" charset="-122"/>
              <a:cs typeface="Source Han Sans CN Bold" panose="020B0500000000000000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512435" y="2493010"/>
            <a:ext cx="1149985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b="1">
                <a:solidFill>
                  <a:schemeClr val="bg1"/>
                </a:solidFill>
                <a:latin typeface="Source Han Sans CN Bold" panose="020B0500000000000000" charset="-122"/>
                <a:ea typeface="Source Han Sans CN Bold" panose="020B0500000000000000" charset="-122"/>
                <a:cs typeface="Source Han Sans CN Bold" panose="020B0500000000000000" charset="-122"/>
              </a:rPr>
              <a:t>3. </a:t>
            </a:r>
            <a:endParaRPr lang="zh-CN" altLang="en-US" b="1">
              <a:solidFill>
                <a:schemeClr val="bg1"/>
              </a:solidFill>
              <a:latin typeface="Source Han Sans CN Bold" panose="020B0500000000000000" charset="-122"/>
              <a:ea typeface="Source Han Sans CN Bold" panose="020B0500000000000000" charset="-122"/>
              <a:cs typeface="Source Han Sans CN Bold" panose="020B0500000000000000" charset="-122"/>
            </a:endParaRPr>
          </a:p>
          <a:p>
            <a:pPr algn="ctr"/>
            <a:r>
              <a:rPr lang="zh-CN" altLang="en-US" b="1">
                <a:solidFill>
                  <a:schemeClr val="bg1"/>
                </a:solidFill>
                <a:latin typeface="Source Han Sans CN Bold" panose="020B0500000000000000" charset="-122"/>
                <a:ea typeface="Source Han Sans CN Bold" panose="020B0500000000000000" charset="-122"/>
                <a:cs typeface="Source Han Sans CN Bold" panose="020B0500000000000000" charset="-122"/>
              </a:rPr>
              <a:t>外展神经</a:t>
            </a:r>
            <a:endParaRPr lang="zh-CN" altLang="en-US" b="1">
              <a:solidFill>
                <a:schemeClr val="bg1"/>
              </a:solidFill>
              <a:latin typeface="Source Han Sans CN Bold" panose="020B0500000000000000" charset="-122"/>
              <a:ea typeface="Source Han Sans CN Bold" panose="020B0500000000000000" charset="-122"/>
              <a:cs typeface="Source Han Sans CN Bold" panose="020B0500000000000000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524750" y="2493010"/>
            <a:ext cx="1149985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b="1">
                <a:solidFill>
                  <a:schemeClr val="bg1"/>
                </a:solidFill>
                <a:latin typeface="Source Han Sans CN Bold" panose="020B0500000000000000" charset="-122"/>
                <a:ea typeface="Source Han Sans CN Bold" panose="020B0500000000000000" charset="-122"/>
                <a:cs typeface="Source Han Sans CN Bold" panose="020B0500000000000000" charset="-122"/>
              </a:rPr>
              <a:t>4. </a:t>
            </a:r>
            <a:endParaRPr lang="zh-CN" altLang="en-US" b="1">
              <a:solidFill>
                <a:schemeClr val="bg1"/>
              </a:solidFill>
              <a:latin typeface="Source Han Sans CN Bold" panose="020B0500000000000000" charset="-122"/>
              <a:ea typeface="Source Han Sans CN Bold" panose="020B0500000000000000" charset="-122"/>
              <a:cs typeface="Source Han Sans CN Bold" panose="020B0500000000000000" charset="-122"/>
            </a:endParaRPr>
          </a:p>
          <a:p>
            <a:pPr algn="ctr"/>
            <a:r>
              <a:rPr lang="zh-CN" altLang="en-US" b="1">
                <a:solidFill>
                  <a:schemeClr val="bg1"/>
                </a:solidFill>
                <a:latin typeface="Source Han Sans CN Bold" panose="020B0500000000000000" charset="-122"/>
                <a:ea typeface="Source Han Sans CN Bold" panose="020B0500000000000000" charset="-122"/>
                <a:cs typeface="Source Han Sans CN Bold" panose="020B0500000000000000" charset="-122"/>
              </a:rPr>
              <a:t>面神经</a:t>
            </a:r>
            <a:endParaRPr lang="zh-CN" altLang="en-US" b="1">
              <a:solidFill>
                <a:schemeClr val="bg1"/>
              </a:solidFill>
              <a:latin typeface="Source Han Sans CN Bold" panose="020B0500000000000000" charset="-122"/>
              <a:ea typeface="Source Han Sans CN Bold" panose="020B0500000000000000" charset="-122"/>
              <a:cs typeface="Source Han Sans CN Bold" panose="020B0500000000000000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9525000" y="2493010"/>
            <a:ext cx="1149985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b="1">
                <a:solidFill>
                  <a:schemeClr val="bg1"/>
                </a:solidFill>
                <a:latin typeface="Source Han Sans CN Bold" panose="020B0500000000000000" charset="-122"/>
                <a:ea typeface="Source Han Sans CN Bold" panose="020B0500000000000000" charset="-122"/>
                <a:cs typeface="Source Han Sans CN Bold" panose="020B0500000000000000" charset="-122"/>
              </a:rPr>
              <a:t>5. </a:t>
            </a:r>
            <a:endParaRPr lang="zh-CN" altLang="en-US" b="1">
              <a:solidFill>
                <a:schemeClr val="bg1"/>
              </a:solidFill>
              <a:latin typeface="Source Han Sans CN Bold" panose="020B0500000000000000" charset="-122"/>
              <a:ea typeface="Source Han Sans CN Bold" panose="020B0500000000000000" charset="-122"/>
              <a:cs typeface="Source Han Sans CN Bold" panose="020B0500000000000000" charset="-122"/>
            </a:endParaRPr>
          </a:p>
          <a:p>
            <a:pPr algn="ctr"/>
            <a:r>
              <a:rPr lang="zh-CN" altLang="en-US" b="1">
                <a:solidFill>
                  <a:schemeClr val="bg1"/>
                </a:solidFill>
                <a:latin typeface="Source Han Sans CN Bold" panose="020B0500000000000000" charset="-122"/>
                <a:ea typeface="Source Han Sans CN Bold" panose="020B0500000000000000" charset="-122"/>
                <a:cs typeface="Source Han Sans CN Bold" panose="020B0500000000000000" charset="-122"/>
              </a:rPr>
              <a:t>自主神经</a:t>
            </a:r>
            <a:endParaRPr lang="zh-CN" altLang="en-US" b="1">
              <a:solidFill>
                <a:schemeClr val="bg1"/>
              </a:solidFill>
              <a:latin typeface="Source Han Sans CN Bold" panose="020B0500000000000000" charset="-122"/>
              <a:ea typeface="Source Han Sans CN Bold" panose="020B0500000000000000" charset="-122"/>
              <a:cs typeface="Source Han Sans CN Bold" panose="020B0500000000000000" charset="-122"/>
            </a:endParaRPr>
          </a:p>
        </p:txBody>
      </p:sp>
      <p:sp>
        <p:nvSpPr>
          <p:cNvPr id="14" name="矩形 13"/>
          <p:cNvSpPr/>
          <p:nvPr userDrawn="1"/>
        </p:nvSpPr>
        <p:spPr>
          <a:xfrm flipH="1">
            <a:off x="1334770" y="779145"/>
            <a:ext cx="4236085" cy="6877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p>
            <a:pPr lvl="0" algn="l">
              <a:lnSpc>
                <a:spcPct val="100000"/>
              </a:lnSpc>
              <a:defRPr/>
            </a:pPr>
            <a:r>
              <a: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Medium" panose="020B0500000000000000" charset="-122"/>
                <a:ea typeface="思源黑体 CN Medium" panose="020B0500000000000000" charset="-122"/>
                <a:cs typeface="+mn-ea"/>
                <a:sym typeface="+mn-lt"/>
              </a:rPr>
              <a:t>（二）运动神经</a:t>
            </a:r>
            <a:endParaRPr lang="zh-CN" altLang="en-US" sz="2800" dirty="0">
              <a:solidFill>
                <a:schemeClr val="tx1">
                  <a:lumMod val="75000"/>
                  <a:lumOff val="25000"/>
                </a:schemeClr>
              </a:solidFill>
              <a:latin typeface="思源黑体 CN Medium" panose="020B0500000000000000" charset="-122"/>
              <a:ea typeface="思源黑体 CN Medium" panose="020B0500000000000000" charset="-122"/>
              <a:cs typeface="+mn-ea"/>
              <a:sym typeface="+mn-lt"/>
            </a:endParaRPr>
          </a:p>
        </p:txBody>
      </p:sp>
    </p:spTree>
    <p:custDataLst>
      <p:tags r:id="rId1"/>
    </p:custDataLst>
  </p:cSld>
  <p:clrMapOvr>
    <a:masterClrMapping/>
  </p:clrMapOvr>
  <p:transition advTm="2000">
    <p:comb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图形"/>
          <p:cNvGrpSpPr/>
          <p:nvPr/>
        </p:nvGrpSpPr>
        <p:grpSpPr>
          <a:xfrm>
            <a:off x="753745" y="2380615"/>
            <a:ext cx="4867275" cy="2827020"/>
            <a:chOff x="1035" y="2457"/>
            <a:chExt cx="7665" cy="4452"/>
          </a:xfrm>
        </p:grpSpPr>
        <p:sp>
          <p:nvSpPr>
            <p:cNvPr id="92" name="图形"/>
            <p:cNvSpPr/>
            <p:nvPr/>
          </p:nvSpPr>
          <p:spPr>
            <a:xfrm>
              <a:off x="1180" y="5736"/>
              <a:ext cx="7520" cy="11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lvl="0" algn="l">
                <a:lnSpc>
                  <a:spcPct val="100000"/>
                </a:lnSpc>
                <a:defRPr/>
              </a:pPr>
              <a:r>
                <a:rPr lang="zh-CN" altLang="en-US" sz="4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Medium" panose="020B0500000000000000" charset="-122"/>
                  <a:ea typeface="思源黑体 CN Medium" panose="020B0500000000000000" charset="-122"/>
                  <a:cs typeface="+mn-ea"/>
                  <a:sym typeface="+mn-lt"/>
                </a:rPr>
                <a:t>眼的应用解剖和生理</a:t>
              </a:r>
              <a:endParaRPr lang="zh-CN" altLang="en-US" sz="4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Medium" panose="020B0500000000000000" charset="-122"/>
                <a:ea typeface="思源黑体 CN Medium" panose="020B0500000000000000" charset="-122"/>
                <a:cs typeface="+mn-ea"/>
                <a:sym typeface="+mn-lt"/>
              </a:endParaRPr>
            </a:p>
          </p:txBody>
        </p:sp>
        <p:sp>
          <p:nvSpPr>
            <p:cNvPr id="11" name="图形"/>
            <p:cNvSpPr txBox="1"/>
            <p:nvPr/>
          </p:nvSpPr>
          <p:spPr>
            <a:xfrm>
              <a:off x="1035" y="2457"/>
              <a:ext cx="3434" cy="348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3800">
                  <a:solidFill>
                    <a:srgbClr val="55B7AD"/>
                  </a:solidFill>
                  <a:latin typeface="思源黑体 CN Medium" panose="020B0500000000000000" charset="-122"/>
                  <a:ea typeface="思源黑体 CN Medium" panose="020B0500000000000000" charset="-122"/>
                  <a:cs typeface="思源黑体 CN Normal" panose="020B0500000000000000" charset="-122"/>
                </a:rPr>
                <a:t>01</a:t>
              </a:r>
              <a:endParaRPr lang="en-US" altLang="zh-CN" sz="11500">
                <a:solidFill>
                  <a:srgbClr val="55B7AD"/>
                </a:solidFill>
                <a:latin typeface="思源黑体 CN Medium" panose="020B0500000000000000" charset="-122"/>
                <a:ea typeface="思源黑体 CN Medium" panose="020B0500000000000000" charset="-122"/>
                <a:cs typeface="思源黑体 CN Normal" panose="020B0500000000000000" charset="-122"/>
              </a:endParaRPr>
            </a:p>
          </p:txBody>
        </p:sp>
        <p:sp>
          <p:nvSpPr>
            <p:cNvPr id="14" name="图形"/>
            <p:cNvSpPr txBox="1"/>
            <p:nvPr/>
          </p:nvSpPr>
          <p:spPr>
            <a:xfrm>
              <a:off x="4206" y="4383"/>
              <a:ext cx="2459" cy="9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>
                  <a:solidFill>
                    <a:srgbClr val="55B7AD"/>
                  </a:solidFill>
                  <a:latin typeface="思源黑体 CN Medium" panose="020B0500000000000000" charset="-122"/>
                  <a:ea typeface="思源黑体 CN Medium" panose="020B0500000000000000" charset="-122"/>
                  <a:cs typeface="思源黑体 CN Normal" panose="020B0500000000000000" charset="-122"/>
                </a:rPr>
                <a:t>/</a:t>
              </a:r>
              <a:r>
                <a:rPr lang="zh-CN" altLang="en-US" sz="3200">
                  <a:solidFill>
                    <a:srgbClr val="55B7AD"/>
                  </a:solidFill>
                  <a:latin typeface="思源黑体 CN Medium" panose="020B0500000000000000" charset="-122"/>
                  <a:ea typeface="思源黑体 CN Medium" panose="020B0500000000000000" charset="-122"/>
                  <a:cs typeface="思源黑体 CN Normal" panose="020B0500000000000000" charset="-122"/>
                </a:rPr>
                <a:t>单元</a:t>
              </a:r>
              <a:r>
                <a:rPr lang="zh-CN" altLang="en-US" sz="3200">
                  <a:solidFill>
                    <a:srgbClr val="55B7AD"/>
                  </a:solidFill>
                  <a:latin typeface="思源黑体 CN Medium" panose="020B0500000000000000" charset="-122"/>
                  <a:ea typeface="思源黑体 CN Medium" panose="020B0500000000000000" charset="-122"/>
                  <a:cs typeface="思源黑体 CN Normal" panose="020B0500000000000000" charset="-122"/>
                </a:rPr>
                <a:t>一</a:t>
              </a:r>
              <a:endParaRPr lang="zh-CN" altLang="en-US" sz="3200">
                <a:solidFill>
                  <a:srgbClr val="55B7AD"/>
                </a:solidFill>
                <a:latin typeface="思源黑体 CN Medium" panose="020B0500000000000000" charset="-122"/>
                <a:ea typeface="思源黑体 CN Medium" panose="020B0500000000000000" charset="-122"/>
                <a:cs typeface="思源黑体 CN Normal" panose="020B0500000000000000" charset="-122"/>
              </a:endParaRPr>
            </a:p>
          </p:txBody>
        </p:sp>
      </p:grpSp>
    </p:spTree>
    <p:custDataLst>
      <p:tags r:id="rId1"/>
    </p:custDataLst>
  </p:cSld>
  <p:clrMapOvr>
    <a:masterClrMapping/>
  </p:clrMapOvr>
  <p:transition advTm="2000">
    <p:wheel spokes="2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图形"/>
          <p:cNvSpPr txBox="1"/>
          <p:nvPr/>
        </p:nvSpPr>
        <p:spPr>
          <a:xfrm>
            <a:off x="6268720" y="2767965"/>
            <a:ext cx="4246880" cy="13220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lvl="0" algn="l">
              <a:defRPr/>
            </a:pPr>
            <a:r>
              <a:rPr lang="zh-CN" altLang="en-US" sz="80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Bold" panose="020B0800000000000000" charset="-122"/>
                <a:ea typeface="思源黑体 CN Bold" panose="020B0800000000000000" charset="-122"/>
                <a:cs typeface="+mn-ea"/>
                <a:sym typeface="+mn-lt"/>
              </a:rPr>
              <a:t>谢谢</a:t>
            </a:r>
            <a:r>
              <a:rPr lang="zh-CN" altLang="en-US" sz="8000" dirty="0">
                <a:solidFill>
                  <a:srgbClr val="55B7AD"/>
                </a:solidFill>
                <a:latin typeface="思源黑体 CN Bold" panose="020B0800000000000000" charset="-122"/>
                <a:ea typeface="思源黑体 CN Bold" panose="020B0800000000000000" charset="-122"/>
                <a:cs typeface="+mn-ea"/>
                <a:sym typeface="+mn-lt"/>
              </a:rPr>
              <a:t>观看</a:t>
            </a:r>
            <a:endParaRPr lang="zh-CN" altLang="en-US" sz="8000" dirty="0">
              <a:solidFill>
                <a:srgbClr val="55B7AD"/>
              </a:solidFill>
              <a:latin typeface="思源黑体 CN Bold" panose="020B0800000000000000" charset="-122"/>
              <a:ea typeface="思源黑体 CN Bold" panose="020B0800000000000000" charset="-122"/>
              <a:cs typeface="+mn-ea"/>
              <a:sym typeface="+mn-lt"/>
            </a:endParaRPr>
          </a:p>
        </p:txBody>
      </p:sp>
    </p:spTree>
    <p:custDataLst>
      <p:tags r:id="rId1"/>
    </p:custDataLst>
  </p:cSld>
  <p:clrMapOvr>
    <a:masterClrMapping/>
  </p:clrMapOvr>
  <p:transition advTm="2000">
    <p:wedg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7653655" y="2223135"/>
            <a:ext cx="3595370" cy="3070225"/>
            <a:chOff x="12053" y="3501"/>
            <a:chExt cx="5662" cy="4835"/>
          </a:xfrm>
        </p:grpSpPr>
        <p:grpSp>
          <p:nvGrpSpPr>
            <p:cNvPr id="13" name="Group 12"/>
            <p:cNvGrpSpPr/>
            <p:nvPr/>
          </p:nvGrpSpPr>
          <p:grpSpPr>
            <a:xfrm rot="0">
              <a:off x="13539" y="5952"/>
              <a:ext cx="2690" cy="2319"/>
              <a:chOff x="8476198" y="3141240"/>
              <a:chExt cx="1708274" cy="1472651"/>
            </a:xfrm>
          </p:grpSpPr>
          <p:sp>
            <p:nvSpPr>
              <p:cNvPr id="14" name="图形"/>
              <p:cNvSpPr/>
              <p:nvPr/>
            </p:nvSpPr>
            <p:spPr>
              <a:xfrm flipV="1">
                <a:off x="8476198" y="3141240"/>
                <a:ext cx="1708274" cy="1472651"/>
              </a:xfrm>
              <a:prstGeom prst="triangl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>
                  <a:latin typeface="思源黑体 CN Normal" panose="020B0500000000000000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6" name="图形"/>
              <p:cNvSpPr>
                <a:spLocks noEditPoints="1"/>
              </p:cNvSpPr>
              <p:nvPr/>
            </p:nvSpPr>
            <p:spPr bwMode="auto">
              <a:xfrm>
                <a:off x="9142723" y="3462849"/>
                <a:ext cx="387918" cy="438719"/>
              </a:xfrm>
              <a:custGeom>
                <a:avLst/>
                <a:gdLst>
                  <a:gd name="T0" fmla="*/ 20 w 78"/>
                  <a:gd name="T1" fmla="*/ 7 h 88"/>
                  <a:gd name="T2" fmla="*/ 20 w 78"/>
                  <a:gd name="T3" fmla="*/ 11 h 88"/>
                  <a:gd name="T4" fmla="*/ 5 w 78"/>
                  <a:gd name="T5" fmla="*/ 6 h 88"/>
                  <a:gd name="T6" fmla="*/ 1 w 78"/>
                  <a:gd name="T7" fmla="*/ 8 h 88"/>
                  <a:gd name="T8" fmla="*/ 0 w 78"/>
                  <a:gd name="T9" fmla="*/ 20 h 88"/>
                  <a:gd name="T10" fmla="*/ 3 w 78"/>
                  <a:gd name="T11" fmla="*/ 38 h 88"/>
                  <a:gd name="T12" fmla="*/ 17 w 78"/>
                  <a:gd name="T13" fmla="*/ 49 h 88"/>
                  <a:gd name="T14" fmla="*/ 20 w 78"/>
                  <a:gd name="T15" fmla="*/ 50 h 88"/>
                  <a:gd name="T16" fmla="*/ 20 w 78"/>
                  <a:gd name="T17" fmla="*/ 49 h 88"/>
                  <a:gd name="T18" fmla="*/ 31 w 78"/>
                  <a:gd name="T19" fmla="*/ 52 h 88"/>
                  <a:gd name="T20" fmla="*/ 31 w 78"/>
                  <a:gd name="T21" fmla="*/ 64 h 88"/>
                  <a:gd name="T22" fmla="*/ 27 w 78"/>
                  <a:gd name="T23" fmla="*/ 64 h 88"/>
                  <a:gd name="T24" fmla="*/ 27 w 78"/>
                  <a:gd name="T25" fmla="*/ 68 h 88"/>
                  <a:gd name="T26" fmla="*/ 15 w 78"/>
                  <a:gd name="T27" fmla="*/ 68 h 88"/>
                  <a:gd name="T28" fmla="*/ 15 w 78"/>
                  <a:gd name="T29" fmla="*/ 88 h 88"/>
                  <a:gd name="T30" fmla="*/ 64 w 78"/>
                  <a:gd name="T31" fmla="*/ 88 h 88"/>
                  <a:gd name="T32" fmla="*/ 64 w 78"/>
                  <a:gd name="T33" fmla="*/ 68 h 88"/>
                  <a:gd name="T34" fmla="*/ 52 w 78"/>
                  <a:gd name="T35" fmla="*/ 68 h 88"/>
                  <a:gd name="T36" fmla="*/ 52 w 78"/>
                  <a:gd name="T37" fmla="*/ 64 h 88"/>
                  <a:gd name="T38" fmla="*/ 47 w 78"/>
                  <a:gd name="T39" fmla="*/ 64 h 88"/>
                  <a:gd name="T40" fmla="*/ 47 w 78"/>
                  <a:gd name="T41" fmla="*/ 52 h 88"/>
                  <a:gd name="T42" fmla="*/ 58 w 78"/>
                  <a:gd name="T43" fmla="*/ 49 h 88"/>
                  <a:gd name="T44" fmla="*/ 58 w 78"/>
                  <a:gd name="T45" fmla="*/ 50 h 88"/>
                  <a:gd name="T46" fmla="*/ 61 w 78"/>
                  <a:gd name="T47" fmla="*/ 49 h 88"/>
                  <a:gd name="T48" fmla="*/ 75 w 78"/>
                  <a:gd name="T49" fmla="*/ 38 h 88"/>
                  <a:gd name="T50" fmla="*/ 78 w 78"/>
                  <a:gd name="T51" fmla="*/ 20 h 88"/>
                  <a:gd name="T52" fmla="*/ 77 w 78"/>
                  <a:gd name="T53" fmla="*/ 8 h 88"/>
                  <a:gd name="T54" fmla="*/ 73 w 78"/>
                  <a:gd name="T55" fmla="*/ 6 h 88"/>
                  <a:gd name="T56" fmla="*/ 58 w 78"/>
                  <a:gd name="T57" fmla="*/ 11 h 88"/>
                  <a:gd name="T58" fmla="*/ 58 w 78"/>
                  <a:gd name="T59" fmla="*/ 7 h 88"/>
                  <a:gd name="T60" fmla="*/ 60 w 78"/>
                  <a:gd name="T61" fmla="*/ 7 h 88"/>
                  <a:gd name="T62" fmla="*/ 60 w 78"/>
                  <a:gd name="T63" fmla="*/ 0 h 88"/>
                  <a:gd name="T64" fmla="*/ 17 w 78"/>
                  <a:gd name="T65" fmla="*/ 0 h 88"/>
                  <a:gd name="T66" fmla="*/ 17 w 78"/>
                  <a:gd name="T67" fmla="*/ 7 h 88"/>
                  <a:gd name="T68" fmla="*/ 20 w 78"/>
                  <a:gd name="T69" fmla="*/ 7 h 88"/>
                  <a:gd name="T70" fmla="*/ 63 w 78"/>
                  <a:gd name="T71" fmla="*/ 42 h 88"/>
                  <a:gd name="T72" fmla="*/ 59 w 78"/>
                  <a:gd name="T73" fmla="*/ 20 h 88"/>
                  <a:gd name="T74" fmla="*/ 61 w 78"/>
                  <a:gd name="T75" fmla="*/ 22 h 88"/>
                  <a:gd name="T76" fmla="*/ 66 w 78"/>
                  <a:gd name="T77" fmla="*/ 18 h 88"/>
                  <a:gd name="T78" fmla="*/ 64 w 78"/>
                  <a:gd name="T79" fmla="*/ 16 h 88"/>
                  <a:gd name="T80" fmla="*/ 71 w 78"/>
                  <a:gd name="T81" fmla="*/ 13 h 88"/>
                  <a:gd name="T82" fmla="*/ 72 w 78"/>
                  <a:gd name="T83" fmla="*/ 20 h 88"/>
                  <a:gd name="T84" fmla="*/ 69 w 78"/>
                  <a:gd name="T85" fmla="*/ 36 h 88"/>
                  <a:gd name="T86" fmla="*/ 63 w 78"/>
                  <a:gd name="T87" fmla="*/ 42 h 88"/>
                  <a:gd name="T88" fmla="*/ 19 w 78"/>
                  <a:gd name="T89" fmla="*/ 20 h 88"/>
                  <a:gd name="T90" fmla="*/ 15 w 78"/>
                  <a:gd name="T91" fmla="*/ 42 h 88"/>
                  <a:gd name="T92" fmla="*/ 9 w 78"/>
                  <a:gd name="T93" fmla="*/ 36 h 88"/>
                  <a:gd name="T94" fmla="*/ 6 w 78"/>
                  <a:gd name="T95" fmla="*/ 20 h 88"/>
                  <a:gd name="T96" fmla="*/ 7 w 78"/>
                  <a:gd name="T97" fmla="*/ 13 h 88"/>
                  <a:gd name="T98" fmla="*/ 14 w 78"/>
                  <a:gd name="T99" fmla="*/ 16 h 88"/>
                  <a:gd name="T100" fmla="*/ 12 w 78"/>
                  <a:gd name="T101" fmla="*/ 18 h 88"/>
                  <a:gd name="T102" fmla="*/ 17 w 78"/>
                  <a:gd name="T103" fmla="*/ 22 h 88"/>
                  <a:gd name="T104" fmla="*/ 19 w 78"/>
                  <a:gd name="T105" fmla="*/ 20 h 88"/>
                  <a:gd name="T106" fmla="*/ 32 w 78"/>
                  <a:gd name="T107" fmla="*/ 10 h 88"/>
                  <a:gd name="T108" fmla="*/ 32 w 78"/>
                  <a:gd name="T109" fmla="*/ 45 h 88"/>
                  <a:gd name="T110" fmla="*/ 25 w 78"/>
                  <a:gd name="T111" fmla="*/ 41 h 88"/>
                  <a:gd name="T112" fmla="*/ 28 w 78"/>
                  <a:gd name="T113" fmla="*/ 14 h 88"/>
                  <a:gd name="T114" fmla="*/ 28 w 78"/>
                  <a:gd name="T115" fmla="*/ 10 h 88"/>
                  <a:gd name="T116" fmla="*/ 32 w 78"/>
                  <a:gd name="T117" fmla="*/ 10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78" h="88">
                    <a:moveTo>
                      <a:pt x="20" y="7"/>
                    </a:moveTo>
                    <a:cubicBezTo>
                      <a:pt x="20" y="8"/>
                      <a:pt x="21" y="10"/>
                      <a:pt x="20" y="11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0" y="11"/>
                      <a:pt x="0" y="16"/>
                      <a:pt x="0" y="20"/>
                    </a:cubicBezTo>
                    <a:cubicBezTo>
                      <a:pt x="0" y="26"/>
                      <a:pt x="1" y="33"/>
                      <a:pt x="3" y="38"/>
                    </a:cubicBezTo>
                    <a:cubicBezTo>
                      <a:pt x="6" y="44"/>
                      <a:pt x="10" y="48"/>
                      <a:pt x="17" y="49"/>
                    </a:cubicBezTo>
                    <a:cubicBezTo>
                      <a:pt x="18" y="50"/>
                      <a:pt x="19" y="50"/>
                      <a:pt x="20" y="50"/>
                    </a:cubicBezTo>
                    <a:cubicBezTo>
                      <a:pt x="20" y="49"/>
                      <a:pt x="20" y="49"/>
                      <a:pt x="20" y="49"/>
                    </a:cubicBezTo>
                    <a:cubicBezTo>
                      <a:pt x="22" y="51"/>
                      <a:pt x="26" y="52"/>
                      <a:pt x="31" y="52"/>
                    </a:cubicBezTo>
                    <a:cubicBezTo>
                      <a:pt x="31" y="64"/>
                      <a:pt x="31" y="64"/>
                      <a:pt x="31" y="64"/>
                    </a:cubicBezTo>
                    <a:cubicBezTo>
                      <a:pt x="27" y="64"/>
                      <a:pt x="27" y="64"/>
                      <a:pt x="27" y="64"/>
                    </a:cubicBezTo>
                    <a:cubicBezTo>
                      <a:pt x="27" y="68"/>
                      <a:pt x="27" y="68"/>
                      <a:pt x="27" y="68"/>
                    </a:cubicBezTo>
                    <a:cubicBezTo>
                      <a:pt x="15" y="68"/>
                      <a:pt x="15" y="68"/>
                      <a:pt x="15" y="68"/>
                    </a:cubicBezTo>
                    <a:cubicBezTo>
                      <a:pt x="15" y="88"/>
                      <a:pt x="15" y="88"/>
                      <a:pt x="15" y="88"/>
                    </a:cubicBezTo>
                    <a:cubicBezTo>
                      <a:pt x="64" y="88"/>
                      <a:pt x="64" y="88"/>
                      <a:pt x="64" y="88"/>
                    </a:cubicBezTo>
                    <a:cubicBezTo>
                      <a:pt x="64" y="68"/>
                      <a:pt x="64" y="68"/>
                      <a:pt x="64" y="68"/>
                    </a:cubicBezTo>
                    <a:cubicBezTo>
                      <a:pt x="52" y="68"/>
                      <a:pt x="52" y="68"/>
                      <a:pt x="52" y="68"/>
                    </a:cubicBezTo>
                    <a:cubicBezTo>
                      <a:pt x="52" y="64"/>
                      <a:pt x="52" y="64"/>
                      <a:pt x="52" y="64"/>
                    </a:cubicBezTo>
                    <a:cubicBezTo>
                      <a:pt x="47" y="64"/>
                      <a:pt x="47" y="64"/>
                      <a:pt x="47" y="64"/>
                    </a:cubicBezTo>
                    <a:cubicBezTo>
                      <a:pt x="47" y="52"/>
                      <a:pt x="47" y="52"/>
                      <a:pt x="47" y="52"/>
                    </a:cubicBezTo>
                    <a:cubicBezTo>
                      <a:pt x="52" y="52"/>
                      <a:pt x="56" y="51"/>
                      <a:pt x="58" y="49"/>
                    </a:cubicBezTo>
                    <a:cubicBezTo>
                      <a:pt x="58" y="50"/>
                      <a:pt x="58" y="50"/>
                      <a:pt x="58" y="50"/>
                    </a:cubicBezTo>
                    <a:cubicBezTo>
                      <a:pt x="59" y="50"/>
                      <a:pt x="60" y="50"/>
                      <a:pt x="61" y="49"/>
                    </a:cubicBezTo>
                    <a:cubicBezTo>
                      <a:pt x="68" y="48"/>
                      <a:pt x="72" y="44"/>
                      <a:pt x="75" y="38"/>
                    </a:cubicBezTo>
                    <a:cubicBezTo>
                      <a:pt x="77" y="33"/>
                      <a:pt x="78" y="26"/>
                      <a:pt x="78" y="20"/>
                    </a:cubicBezTo>
                    <a:cubicBezTo>
                      <a:pt x="78" y="16"/>
                      <a:pt x="78" y="11"/>
                      <a:pt x="77" y="8"/>
                    </a:cubicBezTo>
                    <a:cubicBezTo>
                      <a:pt x="73" y="6"/>
                      <a:pt x="73" y="6"/>
                      <a:pt x="73" y="6"/>
                    </a:cubicBezTo>
                    <a:cubicBezTo>
                      <a:pt x="58" y="11"/>
                      <a:pt x="58" y="11"/>
                      <a:pt x="58" y="11"/>
                    </a:cubicBezTo>
                    <a:cubicBezTo>
                      <a:pt x="57" y="10"/>
                      <a:pt x="58" y="8"/>
                      <a:pt x="58" y="7"/>
                    </a:cubicBezTo>
                    <a:cubicBezTo>
                      <a:pt x="60" y="7"/>
                      <a:pt x="60" y="7"/>
                      <a:pt x="60" y="7"/>
                    </a:cubicBezTo>
                    <a:cubicBezTo>
                      <a:pt x="60" y="0"/>
                      <a:pt x="60" y="0"/>
                      <a:pt x="60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7" y="7"/>
                      <a:pt x="17" y="7"/>
                      <a:pt x="17" y="7"/>
                    </a:cubicBezTo>
                    <a:cubicBezTo>
                      <a:pt x="20" y="7"/>
                      <a:pt x="20" y="7"/>
                      <a:pt x="20" y="7"/>
                    </a:cubicBezTo>
                    <a:close/>
                    <a:moveTo>
                      <a:pt x="63" y="42"/>
                    </a:moveTo>
                    <a:cubicBezTo>
                      <a:pt x="64" y="36"/>
                      <a:pt x="60" y="28"/>
                      <a:pt x="59" y="20"/>
                    </a:cubicBezTo>
                    <a:cubicBezTo>
                      <a:pt x="61" y="22"/>
                      <a:pt x="61" y="22"/>
                      <a:pt x="61" y="22"/>
                    </a:cubicBezTo>
                    <a:cubicBezTo>
                      <a:pt x="66" y="18"/>
                      <a:pt x="66" y="18"/>
                      <a:pt x="66" y="18"/>
                    </a:cubicBezTo>
                    <a:cubicBezTo>
                      <a:pt x="64" y="16"/>
                      <a:pt x="64" y="16"/>
                      <a:pt x="64" y="16"/>
                    </a:cubicBezTo>
                    <a:cubicBezTo>
                      <a:pt x="71" y="13"/>
                      <a:pt x="71" y="13"/>
                      <a:pt x="71" y="13"/>
                    </a:cubicBezTo>
                    <a:cubicBezTo>
                      <a:pt x="72" y="15"/>
                      <a:pt x="72" y="18"/>
                      <a:pt x="72" y="20"/>
                    </a:cubicBezTo>
                    <a:cubicBezTo>
                      <a:pt x="71" y="26"/>
                      <a:pt x="71" y="31"/>
                      <a:pt x="69" y="36"/>
                    </a:cubicBezTo>
                    <a:cubicBezTo>
                      <a:pt x="67" y="39"/>
                      <a:pt x="65" y="41"/>
                      <a:pt x="63" y="42"/>
                    </a:cubicBezTo>
                    <a:close/>
                    <a:moveTo>
                      <a:pt x="19" y="20"/>
                    </a:moveTo>
                    <a:cubicBezTo>
                      <a:pt x="17" y="28"/>
                      <a:pt x="14" y="36"/>
                      <a:pt x="15" y="42"/>
                    </a:cubicBezTo>
                    <a:cubicBezTo>
                      <a:pt x="13" y="41"/>
                      <a:pt x="11" y="39"/>
                      <a:pt x="9" y="36"/>
                    </a:cubicBezTo>
                    <a:cubicBezTo>
                      <a:pt x="7" y="31"/>
                      <a:pt x="6" y="26"/>
                      <a:pt x="6" y="20"/>
                    </a:cubicBezTo>
                    <a:cubicBezTo>
                      <a:pt x="6" y="18"/>
                      <a:pt x="6" y="15"/>
                      <a:pt x="7" y="13"/>
                    </a:cubicBezTo>
                    <a:cubicBezTo>
                      <a:pt x="14" y="16"/>
                      <a:pt x="14" y="16"/>
                      <a:pt x="14" y="16"/>
                    </a:cubicBezTo>
                    <a:cubicBezTo>
                      <a:pt x="12" y="18"/>
                      <a:pt x="12" y="18"/>
                      <a:pt x="12" y="18"/>
                    </a:cubicBezTo>
                    <a:cubicBezTo>
                      <a:pt x="17" y="22"/>
                      <a:pt x="17" y="22"/>
                      <a:pt x="17" y="22"/>
                    </a:cubicBezTo>
                    <a:cubicBezTo>
                      <a:pt x="19" y="20"/>
                      <a:pt x="19" y="20"/>
                      <a:pt x="19" y="20"/>
                    </a:cubicBezTo>
                    <a:close/>
                    <a:moveTo>
                      <a:pt x="32" y="10"/>
                    </a:moveTo>
                    <a:cubicBezTo>
                      <a:pt x="32" y="45"/>
                      <a:pt x="32" y="45"/>
                      <a:pt x="32" y="45"/>
                    </a:cubicBezTo>
                    <a:cubicBezTo>
                      <a:pt x="32" y="45"/>
                      <a:pt x="27" y="45"/>
                      <a:pt x="25" y="41"/>
                    </a:cubicBezTo>
                    <a:cubicBezTo>
                      <a:pt x="24" y="37"/>
                      <a:pt x="28" y="16"/>
                      <a:pt x="28" y="14"/>
                    </a:cubicBezTo>
                    <a:cubicBezTo>
                      <a:pt x="28" y="13"/>
                      <a:pt x="28" y="10"/>
                      <a:pt x="28" y="10"/>
                    </a:cubicBezTo>
                    <a:lnTo>
                      <a:pt x="32" y="1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solidFill>
                    <a:prstClr val="black"/>
                  </a:solidFill>
                  <a:latin typeface="思源黑体 CN Normal" panose="020B0500000000000000" charset="-122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17" name="Group 7"/>
            <p:cNvGrpSpPr/>
            <p:nvPr/>
          </p:nvGrpSpPr>
          <p:grpSpPr>
            <a:xfrm rot="0">
              <a:off x="13539" y="3501"/>
              <a:ext cx="2690" cy="2319"/>
              <a:chOff x="8476198" y="1585268"/>
              <a:chExt cx="1708274" cy="1472651"/>
            </a:xfrm>
          </p:grpSpPr>
          <p:sp>
            <p:nvSpPr>
              <p:cNvPr id="18" name="图形"/>
              <p:cNvSpPr/>
              <p:nvPr/>
            </p:nvSpPr>
            <p:spPr>
              <a:xfrm>
                <a:off x="8476198" y="1585268"/>
                <a:ext cx="1708274" cy="1472651"/>
              </a:xfrm>
              <a:prstGeom prst="triangl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>
                  <a:latin typeface="思源黑体 CN Normal" panose="020B0500000000000000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9" name="图形"/>
              <p:cNvSpPr>
                <a:spLocks noEditPoints="1"/>
              </p:cNvSpPr>
              <p:nvPr/>
            </p:nvSpPr>
            <p:spPr bwMode="auto">
              <a:xfrm>
                <a:off x="9147137" y="2296328"/>
                <a:ext cx="366395" cy="389292"/>
              </a:xfrm>
              <a:custGeom>
                <a:avLst/>
                <a:gdLst>
                  <a:gd name="T0" fmla="*/ 75 w 89"/>
                  <a:gd name="T1" fmla="*/ 22 h 95"/>
                  <a:gd name="T2" fmla="*/ 89 w 89"/>
                  <a:gd name="T3" fmla="*/ 53 h 95"/>
                  <a:gd name="T4" fmla="*/ 78 w 89"/>
                  <a:gd name="T5" fmla="*/ 80 h 95"/>
                  <a:gd name="T6" fmla="*/ 47 w 89"/>
                  <a:gd name="T7" fmla="*/ 53 h 95"/>
                  <a:gd name="T8" fmla="*/ 75 w 89"/>
                  <a:gd name="T9" fmla="*/ 22 h 95"/>
                  <a:gd name="T10" fmla="*/ 76 w 89"/>
                  <a:gd name="T11" fmla="*/ 83 h 95"/>
                  <a:gd name="T12" fmla="*/ 69 w 89"/>
                  <a:gd name="T13" fmla="*/ 88 h 95"/>
                  <a:gd name="T14" fmla="*/ 74 w 89"/>
                  <a:gd name="T15" fmla="*/ 81 h 95"/>
                  <a:gd name="T16" fmla="*/ 76 w 89"/>
                  <a:gd name="T17" fmla="*/ 83 h 95"/>
                  <a:gd name="T18" fmla="*/ 64 w 89"/>
                  <a:gd name="T19" fmla="*/ 92 h 95"/>
                  <a:gd name="T20" fmla="*/ 72 w 89"/>
                  <a:gd name="T21" fmla="*/ 79 h 95"/>
                  <a:gd name="T22" fmla="*/ 70 w 89"/>
                  <a:gd name="T23" fmla="*/ 77 h 95"/>
                  <a:gd name="T24" fmla="*/ 60 w 89"/>
                  <a:gd name="T25" fmla="*/ 94 h 95"/>
                  <a:gd name="T26" fmla="*/ 64 w 89"/>
                  <a:gd name="T27" fmla="*/ 92 h 95"/>
                  <a:gd name="T28" fmla="*/ 58 w 89"/>
                  <a:gd name="T29" fmla="*/ 91 h 95"/>
                  <a:gd name="T30" fmla="*/ 67 w 89"/>
                  <a:gd name="T31" fmla="*/ 75 h 95"/>
                  <a:gd name="T32" fmla="*/ 65 w 89"/>
                  <a:gd name="T33" fmla="*/ 74 h 95"/>
                  <a:gd name="T34" fmla="*/ 57 w 89"/>
                  <a:gd name="T35" fmla="*/ 88 h 95"/>
                  <a:gd name="T36" fmla="*/ 58 w 89"/>
                  <a:gd name="T37" fmla="*/ 91 h 95"/>
                  <a:gd name="T38" fmla="*/ 56 w 89"/>
                  <a:gd name="T39" fmla="*/ 84 h 95"/>
                  <a:gd name="T40" fmla="*/ 63 w 89"/>
                  <a:gd name="T41" fmla="*/ 72 h 95"/>
                  <a:gd name="T42" fmla="*/ 61 w 89"/>
                  <a:gd name="T43" fmla="*/ 70 h 95"/>
                  <a:gd name="T44" fmla="*/ 55 w 89"/>
                  <a:gd name="T45" fmla="*/ 81 h 95"/>
                  <a:gd name="T46" fmla="*/ 56 w 89"/>
                  <a:gd name="T47" fmla="*/ 84 h 95"/>
                  <a:gd name="T48" fmla="*/ 53 w 89"/>
                  <a:gd name="T49" fmla="*/ 78 h 95"/>
                  <a:gd name="T50" fmla="*/ 59 w 89"/>
                  <a:gd name="T51" fmla="*/ 68 h 95"/>
                  <a:gd name="T52" fmla="*/ 57 w 89"/>
                  <a:gd name="T53" fmla="*/ 66 h 95"/>
                  <a:gd name="T54" fmla="*/ 52 w 89"/>
                  <a:gd name="T55" fmla="*/ 75 h 95"/>
                  <a:gd name="T56" fmla="*/ 53 w 89"/>
                  <a:gd name="T57" fmla="*/ 78 h 95"/>
                  <a:gd name="T58" fmla="*/ 51 w 89"/>
                  <a:gd name="T59" fmla="*/ 71 h 95"/>
                  <a:gd name="T60" fmla="*/ 55 w 89"/>
                  <a:gd name="T61" fmla="*/ 64 h 95"/>
                  <a:gd name="T62" fmla="*/ 53 w 89"/>
                  <a:gd name="T63" fmla="*/ 62 h 95"/>
                  <a:gd name="T64" fmla="*/ 50 w 89"/>
                  <a:gd name="T65" fmla="*/ 68 h 95"/>
                  <a:gd name="T66" fmla="*/ 51 w 89"/>
                  <a:gd name="T67" fmla="*/ 71 h 95"/>
                  <a:gd name="T68" fmla="*/ 48 w 89"/>
                  <a:gd name="T69" fmla="*/ 65 h 95"/>
                  <a:gd name="T70" fmla="*/ 51 w 89"/>
                  <a:gd name="T71" fmla="*/ 61 h 95"/>
                  <a:gd name="T72" fmla="*/ 49 w 89"/>
                  <a:gd name="T73" fmla="*/ 59 h 95"/>
                  <a:gd name="T74" fmla="*/ 47 w 89"/>
                  <a:gd name="T75" fmla="*/ 61 h 95"/>
                  <a:gd name="T76" fmla="*/ 48 w 89"/>
                  <a:gd name="T77" fmla="*/ 65 h 95"/>
                  <a:gd name="T78" fmla="*/ 46 w 89"/>
                  <a:gd name="T79" fmla="*/ 58 h 95"/>
                  <a:gd name="T80" fmla="*/ 45 w 89"/>
                  <a:gd name="T81" fmla="*/ 55 h 95"/>
                  <a:gd name="T82" fmla="*/ 47 w 89"/>
                  <a:gd name="T83" fmla="*/ 57 h 95"/>
                  <a:gd name="T84" fmla="*/ 46 w 89"/>
                  <a:gd name="T85" fmla="*/ 58 h 95"/>
                  <a:gd name="T86" fmla="*/ 59 w 89"/>
                  <a:gd name="T87" fmla="*/ 17 h 95"/>
                  <a:gd name="T88" fmla="*/ 41 w 89"/>
                  <a:gd name="T89" fmla="*/ 54 h 95"/>
                  <a:gd name="T90" fmla="*/ 36 w 89"/>
                  <a:gd name="T91" fmla="*/ 13 h 95"/>
                  <a:gd name="T92" fmla="*/ 0 w 89"/>
                  <a:gd name="T93" fmla="*/ 54 h 95"/>
                  <a:gd name="T94" fmla="*/ 41 w 89"/>
                  <a:gd name="T95" fmla="*/ 95 h 95"/>
                  <a:gd name="T96" fmla="*/ 55 w 89"/>
                  <a:gd name="T97" fmla="*/ 93 h 95"/>
                  <a:gd name="T98" fmla="*/ 41 w 89"/>
                  <a:gd name="T99" fmla="*/ 54 h 95"/>
                  <a:gd name="T100" fmla="*/ 68 w 89"/>
                  <a:gd name="T101" fmla="*/ 23 h 95"/>
                  <a:gd name="T102" fmla="*/ 59 w 89"/>
                  <a:gd name="T103" fmla="*/ 17 h 95"/>
                  <a:gd name="T104" fmla="*/ 43 w 89"/>
                  <a:gd name="T105" fmla="*/ 0 h 95"/>
                  <a:gd name="T106" fmla="*/ 38 w 89"/>
                  <a:gd name="T107" fmla="*/ 0 h 95"/>
                  <a:gd name="T108" fmla="*/ 43 w 89"/>
                  <a:gd name="T109" fmla="*/ 41 h 95"/>
                  <a:gd name="T110" fmla="*/ 61 w 89"/>
                  <a:gd name="T111" fmla="*/ 4 h 95"/>
                  <a:gd name="T112" fmla="*/ 43 w 89"/>
                  <a:gd name="T113" fmla="*/ 0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89" h="95">
                    <a:moveTo>
                      <a:pt x="75" y="22"/>
                    </a:moveTo>
                    <a:cubicBezTo>
                      <a:pt x="83" y="29"/>
                      <a:pt x="89" y="40"/>
                      <a:pt x="89" y="53"/>
                    </a:cubicBezTo>
                    <a:cubicBezTo>
                      <a:pt x="89" y="63"/>
                      <a:pt x="85" y="73"/>
                      <a:pt x="78" y="80"/>
                    </a:cubicBezTo>
                    <a:cubicBezTo>
                      <a:pt x="47" y="53"/>
                      <a:pt x="47" y="53"/>
                      <a:pt x="47" y="53"/>
                    </a:cubicBezTo>
                    <a:cubicBezTo>
                      <a:pt x="75" y="22"/>
                      <a:pt x="75" y="22"/>
                      <a:pt x="75" y="22"/>
                    </a:cubicBezTo>
                    <a:close/>
                    <a:moveTo>
                      <a:pt x="76" y="83"/>
                    </a:moveTo>
                    <a:cubicBezTo>
                      <a:pt x="74" y="85"/>
                      <a:pt x="72" y="87"/>
                      <a:pt x="69" y="88"/>
                    </a:cubicBezTo>
                    <a:cubicBezTo>
                      <a:pt x="74" y="81"/>
                      <a:pt x="74" y="81"/>
                      <a:pt x="74" y="81"/>
                    </a:cubicBezTo>
                    <a:cubicBezTo>
                      <a:pt x="76" y="83"/>
                      <a:pt x="76" y="83"/>
                      <a:pt x="76" y="83"/>
                    </a:cubicBezTo>
                    <a:close/>
                    <a:moveTo>
                      <a:pt x="64" y="92"/>
                    </a:moveTo>
                    <a:cubicBezTo>
                      <a:pt x="72" y="79"/>
                      <a:pt x="72" y="79"/>
                      <a:pt x="72" y="79"/>
                    </a:cubicBezTo>
                    <a:cubicBezTo>
                      <a:pt x="70" y="77"/>
                      <a:pt x="70" y="77"/>
                      <a:pt x="70" y="77"/>
                    </a:cubicBezTo>
                    <a:cubicBezTo>
                      <a:pt x="60" y="94"/>
                      <a:pt x="60" y="94"/>
                      <a:pt x="60" y="94"/>
                    </a:cubicBezTo>
                    <a:cubicBezTo>
                      <a:pt x="61" y="93"/>
                      <a:pt x="63" y="92"/>
                      <a:pt x="64" y="92"/>
                    </a:cubicBezTo>
                    <a:close/>
                    <a:moveTo>
                      <a:pt x="58" y="91"/>
                    </a:moveTo>
                    <a:cubicBezTo>
                      <a:pt x="67" y="75"/>
                      <a:pt x="67" y="75"/>
                      <a:pt x="67" y="75"/>
                    </a:cubicBezTo>
                    <a:cubicBezTo>
                      <a:pt x="65" y="74"/>
                      <a:pt x="65" y="74"/>
                      <a:pt x="65" y="74"/>
                    </a:cubicBezTo>
                    <a:cubicBezTo>
                      <a:pt x="57" y="88"/>
                      <a:pt x="57" y="88"/>
                      <a:pt x="57" y="88"/>
                    </a:cubicBezTo>
                    <a:cubicBezTo>
                      <a:pt x="58" y="91"/>
                      <a:pt x="58" y="91"/>
                      <a:pt x="58" y="91"/>
                    </a:cubicBezTo>
                    <a:close/>
                    <a:moveTo>
                      <a:pt x="56" y="84"/>
                    </a:moveTo>
                    <a:cubicBezTo>
                      <a:pt x="63" y="72"/>
                      <a:pt x="63" y="72"/>
                      <a:pt x="63" y="72"/>
                    </a:cubicBezTo>
                    <a:cubicBezTo>
                      <a:pt x="61" y="70"/>
                      <a:pt x="61" y="70"/>
                      <a:pt x="61" y="70"/>
                    </a:cubicBezTo>
                    <a:cubicBezTo>
                      <a:pt x="55" y="81"/>
                      <a:pt x="55" y="81"/>
                      <a:pt x="55" y="81"/>
                    </a:cubicBezTo>
                    <a:cubicBezTo>
                      <a:pt x="56" y="84"/>
                      <a:pt x="56" y="84"/>
                      <a:pt x="56" y="84"/>
                    </a:cubicBezTo>
                    <a:close/>
                    <a:moveTo>
                      <a:pt x="53" y="78"/>
                    </a:moveTo>
                    <a:cubicBezTo>
                      <a:pt x="59" y="68"/>
                      <a:pt x="59" y="68"/>
                      <a:pt x="59" y="68"/>
                    </a:cubicBezTo>
                    <a:cubicBezTo>
                      <a:pt x="57" y="66"/>
                      <a:pt x="57" y="66"/>
                      <a:pt x="57" y="66"/>
                    </a:cubicBezTo>
                    <a:cubicBezTo>
                      <a:pt x="52" y="75"/>
                      <a:pt x="52" y="75"/>
                      <a:pt x="52" y="75"/>
                    </a:cubicBezTo>
                    <a:cubicBezTo>
                      <a:pt x="53" y="78"/>
                      <a:pt x="53" y="78"/>
                      <a:pt x="53" y="78"/>
                    </a:cubicBezTo>
                    <a:close/>
                    <a:moveTo>
                      <a:pt x="51" y="71"/>
                    </a:moveTo>
                    <a:cubicBezTo>
                      <a:pt x="55" y="64"/>
                      <a:pt x="55" y="64"/>
                      <a:pt x="55" y="64"/>
                    </a:cubicBezTo>
                    <a:cubicBezTo>
                      <a:pt x="53" y="62"/>
                      <a:pt x="53" y="62"/>
                      <a:pt x="53" y="62"/>
                    </a:cubicBezTo>
                    <a:cubicBezTo>
                      <a:pt x="50" y="68"/>
                      <a:pt x="50" y="68"/>
                      <a:pt x="50" y="68"/>
                    </a:cubicBezTo>
                    <a:cubicBezTo>
                      <a:pt x="51" y="71"/>
                      <a:pt x="51" y="71"/>
                      <a:pt x="51" y="71"/>
                    </a:cubicBezTo>
                    <a:close/>
                    <a:moveTo>
                      <a:pt x="48" y="65"/>
                    </a:moveTo>
                    <a:cubicBezTo>
                      <a:pt x="51" y="61"/>
                      <a:pt x="51" y="61"/>
                      <a:pt x="51" y="61"/>
                    </a:cubicBezTo>
                    <a:cubicBezTo>
                      <a:pt x="49" y="59"/>
                      <a:pt x="49" y="59"/>
                      <a:pt x="49" y="59"/>
                    </a:cubicBezTo>
                    <a:cubicBezTo>
                      <a:pt x="47" y="61"/>
                      <a:pt x="47" y="61"/>
                      <a:pt x="47" y="61"/>
                    </a:cubicBezTo>
                    <a:cubicBezTo>
                      <a:pt x="48" y="65"/>
                      <a:pt x="48" y="65"/>
                      <a:pt x="48" y="65"/>
                    </a:cubicBezTo>
                    <a:close/>
                    <a:moveTo>
                      <a:pt x="46" y="58"/>
                    </a:moveTo>
                    <a:cubicBezTo>
                      <a:pt x="45" y="55"/>
                      <a:pt x="45" y="55"/>
                      <a:pt x="45" y="55"/>
                    </a:cubicBezTo>
                    <a:cubicBezTo>
                      <a:pt x="47" y="57"/>
                      <a:pt x="47" y="57"/>
                      <a:pt x="47" y="57"/>
                    </a:cubicBezTo>
                    <a:cubicBezTo>
                      <a:pt x="46" y="58"/>
                      <a:pt x="46" y="58"/>
                      <a:pt x="46" y="58"/>
                    </a:cubicBezTo>
                    <a:close/>
                    <a:moveTo>
                      <a:pt x="59" y="17"/>
                    </a:moveTo>
                    <a:cubicBezTo>
                      <a:pt x="41" y="54"/>
                      <a:pt x="41" y="54"/>
                      <a:pt x="41" y="54"/>
                    </a:cubicBezTo>
                    <a:cubicBezTo>
                      <a:pt x="41" y="54"/>
                      <a:pt x="38" y="28"/>
                      <a:pt x="36" y="13"/>
                    </a:cubicBezTo>
                    <a:cubicBezTo>
                      <a:pt x="16" y="15"/>
                      <a:pt x="0" y="33"/>
                      <a:pt x="0" y="54"/>
                    </a:cubicBezTo>
                    <a:cubicBezTo>
                      <a:pt x="0" y="77"/>
                      <a:pt x="18" y="95"/>
                      <a:pt x="41" y="95"/>
                    </a:cubicBezTo>
                    <a:cubicBezTo>
                      <a:pt x="46" y="95"/>
                      <a:pt x="51" y="94"/>
                      <a:pt x="55" y="93"/>
                    </a:cubicBezTo>
                    <a:cubicBezTo>
                      <a:pt x="41" y="54"/>
                      <a:pt x="41" y="54"/>
                      <a:pt x="41" y="54"/>
                    </a:cubicBezTo>
                    <a:cubicBezTo>
                      <a:pt x="68" y="23"/>
                      <a:pt x="68" y="23"/>
                      <a:pt x="68" y="23"/>
                    </a:cubicBezTo>
                    <a:cubicBezTo>
                      <a:pt x="66" y="20"/>
                      <a:pt x="63" y="18"/>
                      <a:pt x="59" y="17"/>
                    </a:cubicBezTo>
                    <a:close/>
                    <a:moveTo>
                      <a:pt x="43" y="0"/>
                    </a:moveTo>
                    <a:cubicBezTo>
                      <a:pt x="41" y="0"/>
                      <a:pt x="40" y="0"/>
                      <a:pt x="38" y="0"/>
                    </a:cubicBezTo>
                    <a:cubicBezTo>
                      <a:pt x="40" y="15"/>
                      <a:pt x="43" y="41"/>
                      <a:pt x="43" y="41"/>
                    </a:cubicBezTo>
                    <a:cubicBezTo>
                      <a:pt x="61" y="4"/>
                      <a:pt x="61" y="4"/>
                      <a:pt x="61" y="4"/>
                    </a:cubicBezTo>
                    <a:cubicBezTo>
                      <a:pt x="56" y="1"/>
                      <a:pt x="49" y="0"/>
                      <a:pt x="43" y="0"/>
                    </a:cubicBez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solidFill>
                    <a:prstClr val="black"/>
                  </a:solidFill>
                  <a:latin typeface="思源黑体 CN Normal" panose="020B0500000000000000" charset="-122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20" name="Group 13"/>
            <p:cNvGrpSpPr/>
            <p:nvPr/>
          </p:nvGrpSpPr>
          <p:grpSpPr>
            <a:xfrm rot="0">
              <a:off x="15025" y="6018"/>
              <a:ext cx="2690" cy="2319"/>
              <a:chOff x="9419857" y="3183444"/>
              <a:chExt cx="1708274" cy="1472651"/>
            </a:xfrm>
          </p:grpSpPr>
          <p:sp>
            <p:nvSpPr>
              <p:cNvPr id="21" name="图形"/>
              <p:cNvSpPr/>
              <p:nvPr/>
            </p:nvSpPr>
            <p:spPr>
              <a:xfrm>
                <a:off x="9419857" y="3183444"/>
                <a:ext cx="1708274" cy="1472651"/>
              </a:xfrm>
              <a:prstGeom prst="triangl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>
                  <a:latin typeface="思源黑体 CN Normal" panose="020B0500000000000000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22" name="图形"/>
              <p:cNvSpPr>
                <a:spLocks noEditPoints="1"/>
              </p:cNvSpPr>
              <p:nvPr/>
            </p:nvSpPr>
            <p:spPr bwMode="auto">
              <a:xfrm>
                <a:off x="10049769" y="3919769"/>
                <a:ext cx="448449" cy="362577"/>
              </a:xfrm>
              <a:custGeom>
                <a:avLst/>
                <a:gdLst>
                  <a:gd name="T0" fmla="*/ 86 w 109"/>
                  <a:gd name="T1" fmla="*/ 88 h 88"/>
                  <a:gd name="T2" fmla="*/ 84 w 109"/>
                  <a:gd name="T3" fmla="*/ 44 h 88"/>
                  <a:gd name="T4" fmla="*/ 80 w 109"/>
                  <a:gd name="T5" fmla="*/ 71 h 88"/>
                  <a:gd name="T6" fmla="*/ 109 w 109"/>
                  <a:gd name="T7" fmla="*/ 0 h 88"/>
                  <a:gd name="T8" fmla="*/ 92 w 109"/>
                  <a:gd name="T9" fmla="*/ 33 h 88"/>
                  <a:gd name="T10" fmla="*/ 80 w 109"/>
                  <a:gd name="T11" fmla="*/ 25 h 88"/>
                  <a:gd name="T12" fmla="*/ 67 w 109"/>
                  <a:gd name="T13" fmla="*/ 68 h 88"/>
                  <a:gd name="T14" fmla="*/ 37 w 109"/>
                  <a:gd name="T15" fmla="*/ 73 h 88"/>
                  <a:gd name="T16" fmla="*/ 19 w 109"/>
                  <a:gd name="T17" fmla="*/ 63 h 88"/>
                  <a:gd name="T18" fmla="*/ 0 w 109"/>
                  <a:gd name="T19" fmla="*/ 56 h 88"/>
                  <a:gd name="T20" fmla="*/ 25 w 109"/>
                  <a:gd name="T21" fmla="*/ 48 h 88"/>
                  <a:gd name="T22" fmla="*/ 30 w 109"/>
                  <a:gd name="T23" fmla="*/ 57 h 88"/>
                  <a:gd name="T24" fmla="*/ 44 w 109"/>
                  <a:gd name="T25" fmla="*/ 29 h 88"/>
                  <a:gd name="T26" fmla="*/ 66 w 109"/>
                  <a:gd name="T27" fmla="*/ 50 h 88"/>
                  <a:gd name="T28" fmla="*/ 68 w 109"/>
                  <a:gd name="T29" fmla="*/ 18 h 88"/>
                  <a:gd name="T30" fmla="*/ 78 w 109"/>
                  <a:gd name="T31" fmla="*/ 12 h 88"/>
                  <a:gd name="T32" fmla="*/ 90 w 109"/>
                  <a:gd name="T33" fmla="*/ 1 h 88"/>
                  <a:gd name="T34" fmla="*/ 22 w 109"/>
                  <a:gd name="T35" fmla="*/ 88 h 88"/>
                  <a:gd name="T36" fmla="*/ 29 w 109"/>
                  <a:gd name="T37" fmla="*/ 80 h 88"/>
                  <a:gd name="T38" fmla="*/ 22 w 109"/>
                  <a:gd name="T39" fmla="*/ 79 h 88"/>
                  <a:gd name="T40" fmla="*/ 11 w 109"/>
                  <a:gd name="T41" fmla="*/ 88 h 88"/>
                  <a:gd name="T42" fmla="*/ 17 w 109"/>
                  <a:gd name="T43" fmla="*/ 71 h 88"/>
                  <a:gd name="T44" fmla="*/ 11 w 109"/>
                  <a:gd name="T45" fmla="*/ 73 h 88"/>
                  <a:gd name="T46" fmla="*/ 34 w 109"/>
                  <a:gd name="T47" fmla="*/ 88 h 88"/>
                  <a:gd name="T48" fmla="*/ 40 w 109"/>
                  <a:gd name="T49" fmla="*/ 79 h 88"/>
                  <a:gd name="T50" fmla="*/ 34 w 109"/>
                  <a:gd name="T51" fmla="*/ 80 h 88"/>
                  <a:gd name="T52" fmla="*/ 45 w 109"/>
                  <a:gd name="T53" fmla="*/ 88 h 88"/>
                  <a:gd name="T54" fmla="*/ 52 w 109"/>
                  <a:gd name="T55" fmla="*/ 63 h 88"/>
                  <a:gd name="T56" fmla="*/ 45 w 109"/>
                  <a:gd name="T57" fmla="*/ 69 h 88"/>
                  <a:gd name="T58" fmla="*/ 57 w 109"/>
                  <a:gd name="T59" fmla="*/ 88 h 88"/>
                  <a:gd name="T60" fmla="*/ 63 w 109"/>
                  <a:gd name="T61" fmla="*/ 73 h 88"/>
                  <a:gd name="T62" fmla="*/ 57 w 109"/>
                  <a:gd name="T63" fmla="*/ 88 h 88"/>
                  <a:gd name="T64" fmla="*/ 75 w 109"/>
                  <a:gd name="T65" fmla="*/ 88 h 88"/>
                  <a:gd name="T66" fmla="*/ 68 w 109"/>
                  <a:gd name="T67" fmla="*/ 75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09" h="88">
                    <a:moveTo>
                      <a:pt x="80" y="88"/>
                    </a:moveTo>
                    <a:cubicBezTo>
                      <a:pt x="86" y="88"/>
                      <a:pt x="86" y="88"/>
                      <a:pt x="86" y="88"/>
                    </a:cubicBezTo>
                    <a:cubicBezTo>
                      <a:pt x="86" y="44"/>
                      <a:pt x="86" y="44"/>
                      <a:pt x="86" y="44"/>
                    </a:cubicBezTo>
                    <a:cubicBezTo>
                      <a:pt x="84" y="44"/>
                      <a:pt x="84" y="44"/>
                      <a:pt x="84" y="44"/>
                    </a:cubicBezTo>
                    <a:cubicBezTo>
                      <a:pt x="82" y="70"/>
                      <a:pt x="82" y="70"/>
                      <a:pt x="82" y="70"/>
                    </a:cubicBezTo>
                    <a:cubicBezTo>
                      <a:pt x="80" y="71"/>
                      <a:pt x="80" y="71"/>
                      <a:pt x="80" y="71"/>
                    </a:cubicBezTo>
                    <a:cubicBezTo>
                      <a:pt x="80" y="88"/>
                      <a:pt x="80" y="88"/>
                      <a:pt x="80" y="88"/>
                    </a:cubicBezTo>
                    <a:close/>
                    <a:moveTo>
                      <a:pt x="109" y="0"/>
                    </a:moveTo>
                    <a:cubicBezTo>
                      <a:pt x="100" y="17"/>
                      <a:pt x="100" y="17"/>
                      <a:pt x="100" y="17"/>
                    </a:cubicBezTo>
                    <a:cubicBezTo>
                      <a:pt x="92" y="33"/>
                      <a:pt x="92" y="33"/>
                      <a:pt x="92" y="33"/>
                    </a:cubicBezTo>
                    <a:cubicBezTo>
                      <a:pt x="84" y="22"/>
                      <a:pt x="84" y="22"/>
                      <a:pt x="84" y="22"/>
                    </a:cubicBezTo>
                    <a:cubicBezTo>
                      <a:pt x="80" y="25"/>
                      <a:pt x="80" y="25"/>
                      <a:pt x="80" y="25"/>
                    </a:cubicBezTo>
                    <a:cubicBezTo>
                      <a:pt x="77" y="64"/>
                      <a:pt x="77" y="64"/>
                      <a:pt x="77" y="64"/>
                    </a:cubicBezTo>
                    <a:cubicBezTo>
                      <a:pt x="67" y="68"/>
                      <a:pt x="67" y="68"/>
                      <a:pt x="67" y="68"/>
                    </a:cubicBezTo>
                    <a:cubicBezTo>
                      <a:pt x="48" y="50"/>
                      <a:pt x="48" y="50"/>
                      <a:pt x="48" y="50"/>
                    </a:cubicBezTo>
                    <a:cubicBezTo>
                      <a:pt x="37" y="73"/>
                      <a:pt x="37" y="73"/>
                      <a:pt x="37" y="73"/>
                    </a:cubicBezTo>
                    <a:cubicBezTo>
                      <a:pt x="26" y="73"/>
                      <a:pt x="26" y="73"/>
                      <a:pt x="26" y="73"/>
                    </a:cubicBezTo>
                    <a:cubicBezTo>
                      <a:pt x="19" y="63"/>
                      <a:pt x="19" y="63"/>
                      <a:pt x="19" y="63"/>
                    </a:cubicBezTo>
                    <a:cubicBezTo>
                      <a:pt x="4" y="67"/>
                      <a:pt x="4" y="67"/>
                      <a:pt x="4" y="67"/>
                    </a:cubicBezTo>
                    <a:cubicBezTo>
                      <a:pt x="0" y="56"/>
                      <a:pt x="0" y="56"/>
                      <a:pt x="0" y="56"/>
                    </a:cubicBezTo>
                    <a:cubicBezTo>
                      <a:pt x="20" y="50"/>
                      <a:pt x="20" y="50"/>
                      <a:pt x="20" y="50"/>
                    </a:cubicBezTo>
                    <a:cubicBezTo>
                      <a:pt x="25" y="48"/>
                      <a:pt x="25" y="48"/>
                      <a:pt x="25" y="48"/>
                    </a:cubicBezTo>
                    <a:cubicBezTo>
                      <a:pt x="27" y="52"/>
                      <a:pt x="27" y="52"/>
                      <a:pt x="27" y="52"/>
                    </a:cubicBezTo>
                    <a:cubicBezTo>
                      <a:pt x="30" y="57"/>
                      <a:pt x="30" y="57"/>
                      <a:pt x="30" y="57"/>
                    </a:cubicBezTo>
                    <a:cubicBezTo>
                      <a:pt x="40" y="37"/>
                      <a:pt x="40" y="37"/>
                      <a:pt x="40" y="37"/>
                    </a:cubicBezTo>
                    <a:cubicBezTo>
                      <a:pt x="44" y="29"/>
                      <a:pt x="44" y="29"/>
                      <a:pt x="44" y="29"/>
                    </a:cubicBezTo>
                    <a:cubicBezTo>
                      <a:pt x="50" y="35"/>
                      <a:pt x="50" y="35"/>
                      <a:pt x="50" y="35"/>
                    </a:cubicBezTo>
                    <a:cubicBezTo>
                      <a:pt x="66" y="50"/>
                      <a:pt x="66" y="50"/>
                      <a:pt x="66" y="50"/>
                    </a:cubicBezTo>
                    <a:cubicBezTo>
                      <a:pt x="68" y="21"/>
                      <a:pt x="68" y="21"/>
                      <a:pt x="68" y="21"/>
                    </a:cubicBezTo>
                    <a:cubicBezTo>
                      <a:pt x="68" y="18"/>
                      <a:pt x="68" y="18"/>
                      <a:pt x="68" y="18"/>
                    </a:cubicBezTo>
                    <a:cubicBezTo>
                      <a:pt x="71" y="16"/>
                      <a:pt x="71" y="16"/>
                      <a:pt x="71" y="16"/>
                    </a:cubicBezTo>
                    <a:cubicBezTo>
                      <a:pt x="78" y="12"/>
                      <a:pt x="78" y="12"/>
                      <a:pt x="78" y="12"/>
                    </a:cubicBezTo>
                    <a:cubicBezTo>
                      <a:pt x="72" y="2"/>
                      <a:pt x="72" y="2"/>
                      <a:pt x="72" y="2"/>
                    </a:cubicBezTo>
                    <a:cubicBezTo>
                      <a:pt x="90" y="1"/>
                      <a:pt x="90" y="1"/>
                      <a:pt x="90" y="1"/>
                    </a:cubicBezTo>
                    <a:cubicBezTo>
                      <a:pt x="109" y="0"/>
                      <a:pt x="109" y="0"/>
                      <a:pt x="109" y="0"/>
                    </a:cubicBezTo>
                    <a:close/>
                    <a:moveTo>
                      <a:pt x="22" y="88"/>
                    </a:moveTo>
                    <a:cubicBezTo>
                      <a:pt x="24" y="88"/>
                      <a:pt x="27" y="88"/>
                      <a:pt x="29" y="88"/>
                    </a:cubicBezTo>
                    <a:cubicBezTo>
                      <a:pt x="29" y="80"/>
                      <a:pt x="29" y="80"/>
                      <a:pt x="29" y="80"/>
                    </a:cubicBezTo>
                    <a:cubicBezTo>
                      <a:pt x="23" y="81"/>
                      <a:pt x="23" y="81"/>
                      <a:pt x="23" y="81"/>
                    </a:cubicBezTo>
                    <a:cubicBezTo>
                      <a:pt x="22" y="79"/>
                      <a:pt x="22" y="79"/>
                      <a:pt x="22" y="79"/>
                    </a:cubicBezTo>
                    <a:cubicBezTo>
                      <a:pt x="22" y="88"/>
                      <a:pt x="22" y="88"/>
                      <a:pt x="22" y="88"/>
                    </a:cubicBezTo>
                    <a:close/>
                    <a:moveTo>
                      <a:pt x="11" y="88"/>
                    </a:moveTo>
                    <a:cubicBezTo>
                      <a:pt x="17" y="88"/>
                      <a:pt x="17" y="88"/>
                      <a:pt x="17" y="88"/>
                    </a:cubicBezTo>
                    <a:cubicBezTo>
                      <a:pt x="17" y="71"/>
                      <a:pt x="17" y="71"/>
                      <a:pt x="17" y="71"/>
                    </a:cubicBezTo>
                    <a:cubicBezTo>
                      <a:pt x="17" y="71"/>
                      <a:pt x="17" y="71"/>
                      <a:pt x="17" y="71"/>
                    </a:cubicBezTo>
                    <a:cubicBezTo>
                      <a:pt x="11" y="73"/>
                      <a:pt x="11" y="73"/>
                      <a:pt x="11" y="73"/>
                    </a:cubicBezTo>
                    <a:cubicBezTo>
                      <a:pt x="11" y="88"/>
                      <a:pt x="11" y="88"/>
                      <a:pt x="11" y="88"/>
                    </a:cubicBezTo>
                    <a:close/>
                    <a:moveTo>
                      <a:pt x="34" y="88"/>
                    </a:moveTo>
                    <a:cubicBezTo>
                      <a:pt x="36" y="88"/>
                      <a:pt x="38" y="88"/>
                      <a:pt x="40" y="88"/>
                    </a:cubicBezTo>
                    <a:cubicBezTo>
                      <a:pt x="40" y="79"/>
                      <a:pt x="40" y="79"/>
                      <a:pt x="40" y="79"/>
                    </a:cubicBezTo>
                    <a:cubicBezTo>
                      <a:pt x="40" y="80"/>
                      <a:pt x="40" y="80"/>
                      <a:pt x="40" y="80"/>
                    </a:cubicBezTo>
                    <a:cubicBezTo>
                      <a:pt x="34" y="80"/>
                      <a:pt x="34" y="80"/>
                      <a:pt x="34" y="80"/>
                    </a:cubicBezTo>
                    <a:cubicBezTo>
                      <a:pt x="34" y="88"/>
                      <a:pt x="34" y="88"/>
                      <a:pt x="34" y="88"/>
                    </a:cubicBezTo>
                    <a:close/>
                    <a:moveTo>
                      <a:pt x="45" y="88"/>
                    </a:moveTo>
                    <a:cubicBezTo>
                      <a:pt x="47" y="88"/>
                      <a:pt x="50" y="88"/>
                      <a:pt x="52" y="88"/>
                    </a:cubicBezTo>
                    <a:cubicBezTo>
                      <a:pt x="52" y="63"/>
                      <a:pt x="52" y="63"/>
                      <a:pt x="52" y="63"/>
                    </a:cubicBezTo>
                    <a:cubicBezTo>
                      <a:pt x="49" y="60"/>
                      <a:pt x="49" y="60"/>
                      <a:pt x="49" y="60"/>
                    </a:cubicBezTo>
                    <a:cubicBezTo>
                      <a:pt x="45" y="69"/>
                      <a:pt x="45" y="69"/>
                      <a:pt x="45" y="69"/>
                    </a:cubicBezTo>
                    <a:cubicBezTo>
                      <a:pt x="45" y="88"/>
                      <a:pt x="45" y="88"/>
                      <a:pt x="45" y="88"/>
                    </a:cubicBezTo>
                    <a:close/>
                    <a:moveTo>
                      <a:pt x="57" y="88"/>
                    </a:moveTo>
                    <a:cubicBezTo>
                      <a:pt x="59" y="88"/>
                      <a:pt x="61" y="88"/>
                      <a:pt x="63" y="88"/>
                    </a:cubicBezTo>
                    <a:cubicBezTo>
                      <a:pt x="63" y="73"/>
                      <a:pt x="63" y="73"/>
                      <a:pt x="63" y="73"/>
                    </a:cubicBezTo>
                    <a:cubicBezTo>
                      <a:pt x="57" y="67"/>
                      <a:pt x="57" y="67"/>
                      <a:pt x="57" y="67"/>
                    </a:cubicBezTo>
                    <a:cubicBezTo>
                      <a:pt x="57" y="88"/>
                      <a:pt x="57" y="88"/>
                      <a:pt x="57" y="88"/>
                    </a:cubicBezTo>
                    <a:close/>
                    <a:moveTo>
                      <a:pt x="68" y="88"/>
                    </a:moveTo>
                    <a:cubicBezTo>
                      <a:pt x="70" y="88"/>
                      <a:pt x="73" y="88"/>
                      <a:pt x="75" y="88"/>
                    </a:cubicBezTo>
                    <a:cubicBezTo>
                      <a:pt x="75" y="72"/>
                      <a:pt x="75" y="72"/>
                      <a:pt x="75" y="72"/>
                    </a:cubicBezTo>
                    <a:cubicBezTo>
                      <a:pt x="68" y="75"/>
                      <a:pt x="68" y="75"/>
                      <a:pt x="68" y="75"/>
                    </a:cubicBezTo>
                    <a:lnTo>
                      <a:pt x="68" y="88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solidFill>
                    <a:prstClr val="black"/>
                  </a:solidFill>
                  <a:latin typeface="思源黑体 CN Normal" panose="020B0500000000000000" charset="-122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23" name="Group 14"/>
            <p:cNvGrpSpPr/>
            <p:nvPr/>
          </p:nvGrpSpPr>
          <p:grpSpPr>
            <a:xfrm rot="0">
              <a:off x="12053" y="6018"/>
              <a:ext cx="2690" cy="2319"/>
              <a:chOff x="7532538" y="3183444"/>
              <a:chExt cx="1708274" cy="1472651"/>
            </a:xfrm>
          </p:grpSpPr>
          <p:sp>
            <p:nvSpPr>
              <p:cNvPr id="24" name="图形"/>
              <p:cNvSpPr/>
              <p:nvPr/>
            </p:nvSpPr>
            <p:spPr>
              <a:xfrm>
                <a:off x="7532538" y="3183444"/>
                <a:ext cx="1708274" cy="1472651"/>
              </a:xfrm>
              <a:prstGeom prst="triangl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>
                  <a:latin typeface="思源黑体 CN Normal" panose="020B0500000000000000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25" name="图形"/>
              <p:cNvSpPr>
                <a:spLocks noEditPoints="1"/>
              </p:cNvSpPr>
              <p:nvPr/>
            </p:nvSpPr>
            <p:spPr bwMode="auto">
              <a:xfrm>
                <a:off x="8248324" y="3965852"/>
                <a:ext cx="276702" cy="437000"/>
              </a:xfrm>
              <a:custGeom>
                <a:avLst/>
                <a:gdLst>
                  <a:gd name="T0" fmla="*/ 57 w 67"/>
                  <a:gd name="T1" fmla="*/ 10 h 106"/>
                  <a:gd name="T2" fmla="*/ 62 w 67"/>
                  <a:gd name="T3" fmla="*/ 51 h 106"/>
                  <a:gd name="T4" fmla="*/ 51 w 67"/>
                  <a:gd name="T5" fmla="*/ 66 h 106"/>
                  <a:gd name="T6" fmla="*/ 55 w 67"/>
                  <a:gd name="T7" fmla="*/ 65 h 106"/>
                  <a:gd name="T8" fmla="*/ 57 w 67"/>
                  <a:gd name="T9" fmla="*/ 73 h 106"/>
                  <a:gd name="T10" fmla="*/ 56 w 67"/>
                  <a:gd name="T11" fmla="*/ 80 h 106"/>
                  <a:gd name="T12" fmla="*/ 57 w 67"/>
                  <a:gd name="T13" fmla="*/ 86 h 106"/>
                  <a:gd name="T14" fmla="*/ 55 w 67"/>
                  <a:gd name="T15" fmla="*/ 93 h 106"/>
                  <a:gd name="T16" fmla="*/ 15 w 67"/>
                  <a:gd name="T17" fmla="*/ 97 h 106"/>
                  <a:gd name="T18" fmla="*/ 12 w 67"/>
                  <a:gd name="T19" fmla="*/ 95 h 106"/>
                  <a:gd name="T20" fmla="*/ 12 w 67"/>
                  <a:gd name="T21" fmla="*/ 83 h 106"/>
                  <a:gd name="T22" fmla="*/ 12 w 67"/>
                  <a:gd name="T23" fmla="*/ 82 h 106"/>
                  <a:gd name="T24" fmla="*/ 12 w 67"/>
                  <a:gd name="T25" fmla="*/ 71 h 106"/>
                  <a:gd name="T26" fmla="*/ 15 w 67"/>
                  <a:gd name="T27" fmla="*/ 69 h 106"/>
                  <a:gd name="T28" fmla="*/ 16 w 67"/>
                  <a:gd name="T29" fmla="*/ 63 h 106"/>
                  <a:gd name="T30" fmla="*/ 0 w 67"/>
                  <a:gd name="T31" fmla="*/ 34 h 106"/>
                  <a:gd name="T32" fmla="*/ 33 w 67"/>
                  <a:gd name="T33" fmla="*/ 0 h 106"/>
                  <a:gd name="T34" fmla="*/ 28 w 67"/>
                  <a:gd name="T35" fmla="*/ 41 h 106"/>
                  <a:gd name="T36" fmla="*/ 30 w 67"/>
                  <a:gd name="T37" fmla="*/ 39 h 106"/>
                  <a:gd name="T38" fmla="*/ 33 w 67"/>
                  <a:gd name="T39" fmla="*/ 41 h 106"/>
                  <a:gd name="T40" fmla="*/ 36 w 67"/>
                  <a:gd name="T41" fmla="*/ 39 h 106"/>
                  <a:gd name="T42" fmla="*/ 39 w 67"/>
                  <a:gd name="T43" fmla="*/ 41 h 106"/>
                  <a:gd name="T44" fmla="*/ 43 w 67"/>
                  <a:gd name="T45" fmla="*/ 38 h 106"/>
                  <a:gd name="T46" fmla="*/ 39 w 67"/>
                  <a:gd name="T47" fmla="*/ 52 h 106"/>
                  <a:gd name="T48" fmla="*/ 44 w 67"/>
                  <a:gd name="T49" fmla="*/ 66 h 106"/>
                  <a:gd name="T50" fmla="*/ 44 w 67"/>
                  <a:gd name="T51" fmla="*/ 58 h 106"/>
                  <a:gd name="T52" fmla="*/ 56 w 67"/>
                  <a:gd name="T53" fmla="*/ 47 h 106"/>
                  <a:gd name="T54" fmla="*/ 52 w 67"/>
                  <a:gd name="T55" fmla="*/ 15 h 106"/>
                  <a:gd name="T56" fmla="*/ 15 w 67"/>
                  <a:gd name="T57" fmla="*/ 15 h 106"/>
                  <a:gd name="T58" fmla="*/ 11 w 67"/>
                  <a:gd name="T59" fmla="*/ 48 h 106"/>
                  <a:gd name="T60" fmla="*/ 23 w 67"/>
                  <a:gd name="T61" fmla="*/ 59 h 106"/>
                  <a:gd name="T62" fmla="*/ 23 w 67"/>
                  <a:gd name="T63" fmla="*/ 67 h 106"/>
                  <a:gd name="T64" fmla="*/ 29 w 67"/>
                  <a:gd name="T65" fmla="*/ 52 h 106"/>
                  <a:gd name="T66" fmla="*/ 25 w 67"/>
                  <a:gd name="T67" fmla="*/ 38 h 106"/>
                  <a:gd name="T68" fmla="*/ 40 w 67"/>
                  <a:gd name="T69" fmla="*/ 43 h 106"/>
                  <a:gd name="T70" fmla="*/ 36 w 67"/>
                  <a:gd name="T71" fmla="*/ 42 h 106"/>
                  <a:gd name="T72" fmla="*/ 30 w 67"/>
                  <a:gd name="T73" fmla="*/ 42 h 106"/>
                  <a:gd name="T74" fmla="*/ 27 w 67"/>
                  <a:gd name="T75" fmla="*/ 42 h 106"/>
                  <a:gd name="T76" fmla="*/ 32 w 67"/>
                  <a:gd name="T77" fmla="*/ 51 h 106"/>
                  <a:gd name="T78" fmla="*/ 32 w 67"/>
                  <a:gd name="T79" fmla="*/ 67 h 106"/>
                  <a:gd name="T80" fmla="*/ 35 w 67"/>
                  <a:gd name="T81" fmla="*/ 51 h 106"/>
                  <a:gd name="T82" fmla="*/ 35 w 67"/>
                  <a:gd name="T83" fmla="*/ 50 h 106"/>
                  <a:gd name="T84" fmla="*/ 43 w 67"/>
                  <a:gd name="T85" fmla="*/ 96 h 106"/>
                  <a:gd name="T86" fmla="*/ 34 w 67"/>
                  <a:gd name="T87" fmla="*/ 106 h 106"/>
                  <a:gd name="T88" fmla="*/ 43 w 67"/>
                  <a:gd name="T89" fmla="*/ 96 h 106"/>
                  <a:gd name="T90" fmla="*/ 17 w 67"/>
                  <a:gd name="T91" fmla="*/ 88 h 106"/>
                  <a:gd name="T92" fmla="*/ 17 w 67"/>
                  <a:gd name="T93" fmla="*/ 90 h 106"/>
                  <a:gd name="T94" fmla="*/ 50 w 67"/>
                  <a:gd name="T95" fmla="*/ 86 h 106"/>
                  <a:gd name="T96" fmla="*/ 50 w 67"/>
                  <a:gd name="T97" fmla="*/ 73 h 106"/>
                  <a:gd name="T98" fmla="*/ 17 w 67"/>
                  <a:gd name="T99" fmla="*/ 77 h 106"/>
                  <a:gd name="T100" fmla="*/ 50 w 67"/>
                  <a:gd name="T101" fmla="*/ 74 h 106"/>
                  <a:gd name="T102" fmla="*/ 50 w 67"/>
                  <a:gd name="T103" fmla="*/ 73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67" h="106">
                    <a:moveTo>
                      <a:pt x="33" y="0"/>
                    </a:moveTo>
                    <a:cubicBezTo>
                      <a:pt x="43" y="0"/>
                      <a:pt x="51" y="4"/>
                      <a:pt x="57" y="10"/>
                    </a:cubicBezTo>
                    <a:cubicBezTo>
                      <a:pt x="63" y="16"/>
                      <a:pt x="67" y="25"/>
                      <a:pt x="67" y="34"/>
                    </a:cubicBezTo>
                    <a:cubicBezTo>
                      <a:pt x="67" y="40"/>
                      <a:pt x="65" y="46"/>
                      <a:pt x="62" y="51"/>
                    </a:cubicBezTo>
                    <a:cubicBezTo>
                      <a:pt x="59" y="56"/>
                      <a:pt x="56" y="59"/>
                      <a:pt x="51" y="62"/>
                    </a:cubicBezTo>
                    <a:cubicBezTo>
                      <a:pt x="51" y="66"/>
                      <a:pt x="51" y="66"/>
                      <a:pt x="51" y="66"/>
                    </a:cubicBezTo>
                    <a:cubicBezTo>
                      <a:pt x="53" y="66"/>
                      <a:pt x="53" y="66"/>
                      <a:pt x="53" y="66"/>
                    </a:cubicBezTo>
                    <a:cubicBezTo>
                      <a:pt x="55" y="65"/>
                      <a:pt x="55" y="65"/>
                      <a:pt x="55" y="65"/>
                    </a:cubicBezTo>
                    <a:cubicBezTo>
                      <a:pt x="56" y="68"/>
                      <a:pt x="56" y="68"/>
                      <a:pt x="56" y="68"/>
                    </a:cubicBezTo>
                    <a:cubicBezTo>
                      <a:pt x="57" y="70"/>
                      <a:pt x="57" y="72"/>
                      <a:pt x="57" y="73"/>
                    </a:cubicBezTo>
                    <a:cubicBezTo>
                      <a:pt x="57" y="75"/>
                      <a:pt x="57" y="77"/>
                      <a:pt x="56" y="79"/>
                    </a:cubicBezTo>
                    <a:cubicBezTo>
                      <a:pt x="56" y="80"/>
                      <a:pt x="56" y="80"/>
                      <a:pt x="56" y="80"/>
                    </a:cubicBezTo>
                    <a:cubicBezTo>
                      <a:pt x="56" y="80"/>
                      <a:pt x="56" y="80"/>
                      <a:pt x="56" y="80"/>
                    </a:cubicBezTo>
                    <a:cubicBezTo>
                      <a:pt x="57" y="82"/>
                      <a:pt x="57" y="84"/>
                      <a:pt x="57" y="86"/>
                    </a:cubicBezTo>
                    <a:cubicBezTo>
                      <a:pt x="57" y="88"/>
                      <a:pt x="57" y="90"/>
                      <a:pt x="56" y="92"/>
                    </a:cubicBezTo>
                    <a:cubicBezTo>
                      <a:pt x="55" y="93"/>
                      <a:pt x="55" y="93"/>
                      <a:pt x="55" y="93"/>
                    </a:cubicBezTo>
                    <a:cubicBezTo>
                      <a:pt x="53" y="94"/>
                      <a:pt x="53" y="94"/>
                      <a:pt x="53" y="94"/>
                    </a:cubicBezTo>
                    <a:cubicBezTo>
                      <a:pt x="15" y="97"/>
                      <a:pt x="15" y="97"/>
                      <a:pt x="15" y="97"/>
                    </a:cubicBezTo>
                    <a:cubicBezTo>
                      <a:pt x="13" y="97"/>
                      <a:pt x="13" y="97"/>
                      <a:pt x="13" y="97"/>
                    </a:cubicBezTo>
                    <a:cubicBezTo>
                      <a:pt x="12" y="95"/>
                      <a:pt x="12" y="95"/>
                      <a:pt x="12" y="95"/>
                    </a:cubicBezTo>
                    <a:cubicBezTo>
                      <a:pt x="11" y="93"/>
                      <a:pt x="11" y="91"/>
                      <a:pt x="10" y="90"/>
                    </a:cubicBezTo>
                    <a:cubicBezTo>
                      <a:pt x="10" y="88"/>
                      <a:pt x="11" y="86"/>
                      <a:pt x="12" y="83"/>
                    </a:cubicBezTo>
                    <a:cubicBezTo>
                      <a:pt x="12" y="83"/>
                      <a:pt x="12" y="83"/>
                      <a:pt x="12" y="83"/>
                    </a:cubicBezTo>
                    <a:cubicBezTo>
                      <a:pt x="12" y="82"/>
                      <a:pt x="12" y="82"/>
                      <a:pt x="12" y="82"/>
                    </a:cubicBezTo>
                    <a:cubicBezTo>
                      <a:pt x="11" y="81"/>
                      <a:pt x="11" y="79"/>
                      <a:pt x="10" y="77"/>
                    </a:cubicBezTo>
                    <a:cubicBezTo>
                      <a:pt x="10" y="75"/>
                      <a:pt x="11" y="73"/>
                      <a:pt x="12" y="71"/>
                    </a:cubicBezTo>
                    <a:cubicBezTo>
                      <a:pt x="13" y="69"/>
                      <a:pt x="13" y="69"/>
                      <a:pt x="13" y="69"/>
                    </a:cubicBezTo>
                    <a:cubicBezTo>
                      <a:pt x="15" y="69"/>
                      <a:pt x="15" y="69"/>
                      <a:pt x="15" y="69"/>
                    </a:cubicBezTo>
                    <a:cubicBezTo>
                      <a:pt x="16" y="69"/>
                      <a:pt x="16" y="69"/>
                      <a:pt x="16" y="69"/>
                    </a:cubicBezTo>
                    <a:cubicBezTo>
                      <a:pt x="16" y="63"/>
                      <a:pt x="16" y="63"/>
                      <a:pt x="16" y="63"/>
                    </a:cubicBezTo>
                    <a:cubicBezTo>
                      <a:pt x="11" y="60"/>
                      <a:pt x="7" y="56"/>
                      <a:pt x="5" y="51"/>
                    </a:cubicBezTo>
                    <a:cubicBezTo>
                      <a:pt x="2" y="46"/>
                      <a:pt x="0" y="40"/>
                      <a:pt x="0" y="34"/>
                    </a:cubicBezTo>
                    <a:cubicBezTo>
                      <a:pt x="0" y="25"/>
                      <a:pt x="4" y="16"/>
                      <a:pt x="10" y="10"/>
                    </a:cubicBezTo>
                    <a:cubicBezTo>
                      <a:pt x="16" y="4"/>
                      <a:pt x="24" y="0"/>
                      <a:pt x="33" y="0"/>
                    </a:cubicBezTo>
                    <a:close/>
                    <a:moveTo>
                      <a:pt x="26" y="40"/>
                    </a:moveTo>
                    <a:cubicBezTo>
                      <a:pt x="27" y="41"/>
                      <a:pt x="27" y="41"/>
                      <a:pt x="28" y="41"/>
                    </a:cubicBezTo>
                    <a:cubicBezTo>
                      <a:pt x="28" y="41"/>
                      <a:pt x="29" y="41"/>
                      <a:pt x="30" y="40"/>
                    </a:cubicBezTo>
                    <a:cubicBezTo>
                      <a:pt x="30" y="39"/>
                      <a:pt x="30" y="39"/>
                      <a:pt x="30" y="39"/>
                    </a:cubicBezTo>
                    <a:cubicBezTo>
                      <a:pt x="31" y="40"/>
                      <a:pt x="31" y="40"/>
                      <a:pt x="31" y="40"/>
                    </a:cubicBezTo>
                    <a:cubicBezTo>
                      <a:pt x="32" y="41"/>
                      <a:pt x="32" y="41"/>
                      <a:pt x="33" y="41"/>
                    </a:cubicBezTo>
                    <a:cubicBezTo>
                      <a:pt x="34" y="41"/>
                      <a:pt x="35" y="41"/>
                      <a:pt x="35" y="40"/>
                    </a:cubicBezTo>
                    <a:cubicBezTo>
                      <a:pt x="36" y="39"/>
                      <a:pt x="36" y="39"/>
                      <a:pt x="36" y="39"/>
                    </a:cubicBezTo>
                    <a:cubicBezTo>
                      <a:pt x="36" y="40"/>
                      <a:pt x="36" y="40"/>
                      <a:pt x="36" y="40"/>
                    </a:cubicBezTo>
                    <a:cubicBezTo>
                      <a:pt x="37" y="41"/>
                      <a:pt x="38" y="41"/>
                      <a:pt x="39" y="41"/>
                    </a:cubicBezTo>
                    <a:cubicBezTo>
                      <a:pt x="40" y="41"/>
                      <a:pt x="41" y="41"/>
                      <a:pt x="42" y="40"/>
                    </a:cubicBezTo>
                    <a:cubicBezTo>
                      <a:pt x="43" y="38"/>
                      <a:pt x="43" y="38"/>
                      <a:pt x="43" y="38"/>
                    </a:cubicBezTo>
                    <a:cubicBezTo>
                      <a:pt x="46" y="40"/>
                      <a:pt x="46" y="40"/>
                      <a:pt x="46" y="40"/>
                    </a:cubicBezTo>
                    <a:cubicBezTo>
                      <a:pt x="39" y="52"/>
                      <a:pt x="39" y="52"/>
                      <a:pt x="39" y="52"/>
                    </a:cubicBezTo>
                    <a:cubicBezTo>
                      <a:pt x="39" y="67"/>
                      <a:pt x="39" y="67"/>
                      <a:pt x="39" y="67"/>
                    </a:cubicBezTo>
                    <a:cubicBezTo>
                      <a:pt x="44" y="66"/>
                      <a:pt x="44" y="66"/>
                      <a:pt x="44" y="66"/>
                    </a:cubicBezTo>
                    <a:cubicBezTo>
                      <a:pt x="44" y="60"/>
                      <a:pt x="44" y="60"/>
                      <a:pt x="44" y="60"/>
                    </a:cubicBezTo>
                    <a:cubicBezTo>
                      <a:pt x="44" y="58"/>
                      <a:pt x="44" y="58"/>
                      <a:pt x="44" y="58"/>
                    </a:cubicBezTo>
                    <a:cubicBezTo>
                      <a:pt x="46" y="57"/>
                      <a:pt x="46" y="57"/>
                      <a:pt x="46" y="57"/>
                    </a:cubicBezTo>
                    <a:cubicBezTo>
                      <a:pt x="50" y="55"/>
                      <a:pt x="54" y="52"/>
                      <a:pt x="56" y="47"/>
                    </a:cubicBezTo>
                    <a:cubicBezTo>
                      <a:pt x="59" y="44"/>
                      <a:pt x="60" y="39"/>
                      <a:pt x="60" y="34"/>
                    </a:cubicBezTo>
                    <a:cubicBezTo>
                      <a:pt x="60" y="27"/>
                      <a:pt x="57" y="20"/>
                      <a:pt x="52" y="15"/>
                    </a:cubicBezTo>
                    <a:cubicBezTo>
                      <a:pt x="47" y="10"/>
                      <a:pt x="41" y="7"/>
                      <a:pt x="33" y="7"/>
                    </a:cubicBezTo>
                    <a:cubicBezTo>
                      <a:pt x="26" y="7"/>
                      <a:pt x="19" y="10"/>
                      <a:pt x="15" y="15"/>
                    </a:cubicBezTo>
                    <a:cubicBezTo>
                      <a:pt x="10" y="20"/>
                      <a:pt x="7" y="27"/>
                      <a:pt x="7" y="34"/>
                    </a:cubicBezTo>
                    <a:cubicBezTo>
                      <a:pt x="7" y="39"/>
                      <a:pt x="8" y="44"/>
                      <a:pt x="11" y="48"/>
                    </a:cubicBezTo>
                    <a:cubicBezTo>
                      <a:pt x="13" y="52"/>
                      <a:pt x="17" y="55"/>
                      <a:pt x="21" y="58"/>
                    </a:cubicBezTo>
                    <a:cubicBezTo>
                      <a:pt x="23" y="59"/>
                      <a:pt x="23" y="59"/>
                      <a:pt x="23" y="59"/>
                    </a:cubicBezTo>
                    <a:cubicBezTo>
                      <a:pt x="23" y="61"/>
                      <a:pt x="23" y="61"/>
                      <a:pt x="23" y="61"/>
                    </a:cubicBezTo>
                    <a:cubicBezTo>
                      <a:pt x="23" y="67"/>
                      <a:pt x="23" y="67"/>
                      <a:pt x="23" y="67"/>
                    </a:cubicBezTo>
                    <a:cubicBezTo>
                      <a:pt x="29" y="67"/>
                      <a:pt x="29" y="67"/>
                      <a:pt x="29" y="67"/>
                    </a:cubicBezTo>
                    <a:cubicBezTo>
                      <a:pt x="29" y="52"/>
                      <a:pt x="29" y="52"/>
                      <a:pt x="29" y="52"/>
                    </a:cubicBezTo>
                    <a:cubicBezTo>
                      <a:pt x="22" y="40"/>
                      <a:pt x="22" y="40"/>
                      <a:pt x="22" y="40"/>
                    </a:cubicBezTo>
                    <a:cubicBezTo>
                      <a:pt x="25" y="38"/>
                      <a:pt x="25" y="38"/>
                      <a:pt x="25" y="38"/>
                    </a:cubicBezTo>
                    <a:cubicBezTo>
                      <a:pt x="26" y="40"/>
                      <a:pt x="26" y="40"/>
                      <a:pt x="26" y="40"/>
                    </a:cubicBezTo>
                    <a:close/>
                    <a:moveTo>
                      <a:pt x="40" y="43"/>
                    </a:moveTo>
                    <a:cubicBezTo>
                      <a:pt x="40" y="43"/>
                      <a:pt x="40" y="43"/>
                      <a:pt x="39" y="43"/>
                    </a:cubicBezTo>
                    <a:cubicBezTo>
                      <a:pt x="38" y="43"/>
                      <a:pt x="37" y="43"/>
                      <a:pt x="36" y="42"/>
                    </a:cubicBezTo>
                    <a:cubicBezTo>
                      <a:pt x="35" y="42"/>
                      <a:pt x="34" y="43"/>
                      <a:pt x="33" y="43"/>
                    </a:cubicBezTo>
                    <a:cubicBezTo>
                      <a:pt x="32" y="43"/>
                      <a:pt x="31" y="42"/>
                      <a:pt x="30" y="42"/>
                    </a:cubicBezTo>
                    <a:cubicBezTo>
                      <a:pt x="29" y="42"/>
                      <a:pt x="28" y="43"/>
                      <a:pt x="28" y="43"/>
                    </a:cubicBezTo>
                    <a:cubicBezTo>
                      <a:pt x="27" y="43"/>
                      <a:pt x="27" y="43"/>
                      <a:pt x="27" y="42"/>
                    </a:cubicBezTo>
                    <a:cubicBezTo>
                      <a:pt x="32" y="50"/>
                      <a:pt x="32" y="50"/>
                      <a:pt x="32" y="50"/>
                    </a:cubicBezTo>
                    <a:cubicBezTo>
                      <a:pt x="32" y="51"/>
                      <a:pt x="32" y="51"/>
                      <a:pt x="32" y="51"/>
                    </a:cubicBezTo>
                    <a:cubicBezTo>
                      <a:pt x="32" y="51"/>
                      <a:pt x="32" y="51"/>
                      <a:pt x="32" y="51"/>
                    </a:cubicBezTo>
                    <a:cubicBezTo>
                      <a:pt x="32" y="67"/>
                      <a:pt x="32" y="67"/>
                      <a:pt x="32" y="67"/>
                    </a:cubicBezTo>
                    <a:cubicBezTo>
                      <a:pt x="35" y="67"/>
                      <a:pt x="35" y="67"/>
                      <a:pt x="35" y="67"/>
                    </a:cubicBezTo>
                    <a:cubicBezTo>
                      <a:pt x="35" y="51"/>
                      <a:pt x="35" y="51"/>
                      <a:pt x="35" y="51"/>
                    </a:cubicBezTo>
                    <a:cubicBezTo>
                      <a:pt x="35" y="51"/>
                      <a:pt x="35" y="51"/>
                      <a:pt x="35" y="51"/>
                    </a:cubicBezTo>
                    <a:cubicBezTo>
                      <a:pt x="35" y="50"/>
                      <a:pt x="35" y="50"/>
                      <a:pt x="35" y="50"/>
                    </a:cubicBezTo>
                    <a:cubicBezTo>
                      <a:pt x="40" y="43"/>
                      <a:pt x="40" y="43"/>
                      <a:pt x="40" y="43"/>
                    </a:cubicBezTo>
                    <a:close/>
                    <a:moveTo>
                      <a:pt x="43" y="96"/>
                    </a:moveTo>
                    <a:cubicBezTo>
                      <a:pt x="24" y="98"/>
                      <a:pt x="24" y="98"/>
                      <a:pt x="24" y="98"/>
                    </a:cubicBezTo>
                    <a:cubicBezTo>
                      <a:pt x="25" y="103"/>
                      <a:pt x="29" y="106"/>
                      <a:pt x="34" y="106"/>
                    </a:cubicBezTo>
                    <a:cubicBezTo>
                      <a:pt x="39" y="106"/>
                      <a:pt x="43" y="102"/>
                      <a:pt x="43" y="97"/>
                    </a:cubicBezTo>
                    <a:cubicBezTo>
                      <a:pt x="43" y="97"/>
                      <a:pt x="43" y="97"/>
                      <a:pt x="43" y="96"/>
                    </a:cubicBezTo>
                    <a:close/>
                    <a:moveTo>
                      <a:pt x="50" y="85"/>
                    </a:moveTo>
                    <a:cubicBezTo>
                      <a:pt x="17" y="88"/>
                      <a:pt x="17" y="88"/>
                      <a:pt x="17" y="88"/>
                    </a:cubicBezTo>
                    <a:cubicBezTo>
                      <a:pt x="17" y="89"/>
                      <a:pt x="17" y="89"/>
                      <a:pt x="17" y="89"/>
                    </a:cubicBezTo>
                    <a:cubicBezTo>
                      <a:pt x="17" y="89"/>
                      <a:pt x="17" y="90"/>
                      <a:pt x="17" y="90"/>
                    </a:cubicBezTo>
                    <a:cubicBezTo>
                      <a:pt x="50" y="87"/>
                      <a:pt x="50" y="87"/>
                      <a:pt x="50" y="87"/>
                    </a:cubicBezTo>
                    <a:cubicBezTo>
                      <a:pt x="50" y="87"/>
                      <a:pt x="50" y="86"/>
                      <a:pt x="50" y="86"/>
                    </a:cubicBezTo>
                    <a:cubicBezTo>
                      <a:pt x="50" y="86"/>
                      <a:pt x="50" y="86"/>
                      <a:pt x="50" y="85"/>
                    </a:cubicBezTo>
                    <a:close/>
                    <a:moveTo>
                      <a:pt x="50" y="73"/>
                    </a:moveTo>
                    <a:cubicBezTo>
                      <a:pt x="17" y="76"/>
                      <a:pt x="17" y="76"/>
                      <a:pt x="17" y="76"/>
                    </a:cubicBezTo>
                    <a:cubicBezTo>
                      <a:pt x="17" y="76"/>
                      <a:pt x="17" y="76"/>
                      <a:pt x="17" y="77"/>
                    </a:cubicBezTo>
                    <a:cubicBezTo>
                      <a:pt x="17" y="77"/>
                      <a:pt x="17" y="77"/>
                      <a:pt x="17" y="77"/>
                    </a:cubicBezTo>
                    <a:cubicBezTo>
                      <a:pt x="50" y="74"/>
                      <a:pt x="50" y="74"/>
                      <a:pt x="50" y="74"/>
                    </a:cubicBezTo>
                    <a:cubicBezTo>
                      <a:pt x="50" y="74"/>
                      <a:pt x="50" y="74"/>
                      <a:pt x="50" y="73"/>
                    </a:cubicBezTo>
                    <a:cubicBezTo>
                      <a:pt x="50" y="73"/>
                      <a:pt x="50" y="73"/>
                      <a:pt x="50" y="73"/>
                    </a:cubicBez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solidFill>
                    <a:prstClr val="black"/>
                  </a:solidFill>
                  <a:latin typeface="思源黑体 CN Normal" panose="020B0500000000000000" charset="-122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12" name="组合 11"/>
          <p:cNvGrpSpPr/>
          <p:nvPr/>
        </p:nvGrpSpPr>
        <p:grpSpPr>
          <a:xfrm>
            <a:off x="1081405" y="1807210"/>
            <a:ext cx="6210935" cy="1630045"/>
            <a:chOff x="1703" y="2922"/>
            <a:chExt cx="9781" cy="2567"/>
          </a:xfrm>
        </p:grpSpPr>
        <p:sp>
          <p:nvSpPr>
            <p:cNvPr id="26" name="图形"/>
            <p:cNvSpPr txBox="1"/>
            <p:nvPr/>
          </p:nvSpPr>
          <p:spPr>
            <a:xfrm>
              <a:off x="3138" y="2922"/>
              <a:ext cx="1888" cy="62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2000" kern="0" dirty="0">
                  <a:solidFill>
                    <a:schemeClr val="tx1">
                      <a:lumMod val="85000"/>
                      <a:lumOff val="15000"/>
                    </a:schemeClr>
                  </a:solidFill>
                  <a:uFillTx/>
                  <a:latin typeface="思源黑体 CN Medium" panose="020B0500000000000000" charset="-122"/>
                  <a:ea typeface="思源黑体 CN Medium" panose="020B0500000000000000" charset="-122"/>
                  <a:cs typeface="思源黑体 CN Normal" panose="020B0500000000000000" charset="-122"/>
                  <a:sym typeface="思源黑体 CN Normal" panose="020B0500000000000000" charset="-122"/>
                </a:rPr>
                <a:t>知识目标</a:t>
              </a:r>
              <a:endParaRPr lang="zh-CN" altLang="en-US" sz="2000" kern="0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思源黑体 CN Medium" panose="020B0500000000000000" charset="-122"/>
                <a:ea typeface="思源黑体 CN Medium" panose="020B0500000000000000" charset="-122"/>
                <a:cs typeface="思源黑体 CN Normal" panose="020B0500000000000000" charset="-122"/>
                <a:sym typeface="思源黑体 CN Normal" panose="020B0500000000000000" charset="-122"/>
              </a:endParaRPr>
            </a:p>
          </p:txBody>
        </p:sp>
        <p:sp>
          <p:nvSpPr>
            <p:cNvPr id="27" name="图形"/>
            <p:cNvSpPr/>
            <p:nvPr/>
          </p:nvSpPr>
          <p:spPr>
            <a:xfrm>
              <a:off x="3138" y="3383"/>
              <a:ext cx="8347" cy="2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Normal" panose="020B0500000000000000" charset="-122"/>
                  <a:ea typeface="思源黑体 CN Normal" panose="020B0500000000000000" charset="-122"/>
                  <a:cs typeface="+mn-ea"/>
                  <a:sym typeface="+mn-lt"/>
                </a:rPr>
                <a:t>1. 掌握角膜、虹膜、视网膜的解剖及生理特点。</a:t>
              </a:r>
              <a:endPara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500000000000000" charset="-122"/>
                <a:ea typeface="思源黑体 CN Normal" panose="020B0500000000000000" charset="-122"/>
                <a:cs typeface="+mn-ea"/>
                <a:sym typeface="+mn-lt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Normal" panose="020B0500000000000000" charset="-122"/>
                  <a:ea typeface="思源黑体 CN Normal" panose="020B0500000000000000" charset="-122"/>
                  <a:cs typeface="+mn-ea"/>
                  <a:sym typeface="+mn-lt"/>
                </a:rPr>
                <a:t>2. 掌握房水的产生及循环途径。</a:t>
              </a:r>
              <a:endPara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500000000000000" charset="-122"/>
                <a:ea typeface="思源黑体 CN Normal" panose="020B0500000000000000" charset="-122"/>
                <a:cs typeface="+mn-ea"/>
                <a:sym typeface="+mn-lt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Normal" panose="020B0500000000000000" charset="-122"/>
                  <a:ea typeface="思源黑体 CN Normal" panose="020B0500000000000000" charset="-122"/>
                  <a:cs typeface="+mn-ea"/>
                  <a:sym typeface="+mn-lt"/>
                </a:rPr>
                <a:t>3. 掌握晶状体的解剖及生理特点。</a:t>
              </a:r>
              <a:endPara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500000000000000" charset="-122"/>
                <a:ea typeface="思源黑体 CN Normal" panose="020B0500000000000000" charset="-122"/>
                <a:cs typeface="+mn-ea"/>
                <a:sym typeface="+mn-lt"/>
              </a:endParaRPr>
            </a:p>
          </p:txBody>
        </p:sp>
        <p:grpSp>
          <p:nvGrpSpPr>
            <p:cNvPr id="35" name="组合 34"/>
            <p:cNvGrpSpPr/>
            <p:nvPr/>
          </p:nvGrpSpPr>
          <p:grpSpPr>
            <a:xfrm rot="0">
              <a:off x="1703" y="3073"/>
              <a:ext cx="1234" cy="1234"/>
              <a:chOff x="5596" y="7570"/>
              <a:chExt cx="1234" cy="1234"/>
            </a:xfrm>
          </p:grpSpPr>
          <p:sp>
            <p:nvSpPr>
              <p:cNvPr id="34" name="图形"/>
              <p:cNvSpPr/>
              <p:nvPr/>
            </p:nvSpPr>
            <p:spPr>
              <a:xfrm>
                <a:off x="5596" y="7570"/>
                <a:ext cx="1234" cy="1234"/>
              </a:xfrm>
              <a:prstGeom prst="ellipse">
                <a:avLst/>
              </a:prstGeom>
              <a:solidFill>
                <a:schemeClr val="accent2"/>
              </a:solidFill>
              <a:ln>
                <a:solidFill>
                  <a:srgbClr val="000000">
                    <a:alpha val="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思源黑体 CN Normal" panose="020B0500000000000000" charset="-122"/>
                </a:endParaRPr>
              </a:p>
            </p:txBody>
          </p:sp>
          <p:sp>
            <p:nvSpPr>
              <p:cNvPr id="31" name="图形"/>
              <p:cNvSpPr>
                <a:spLocks noEditPoints="1"/>
              </p:cNvSpPr>
              <p:nvPr/>
            </p:nvSpPr>
            <p:spPr bwMode="auto">
              <a:xfrm>
                <a:off x="5902" y="7860"/>
                <a:ext cx="622" cy="655"/>
              </a:xfrm>
              <a:custGeom>
                <a:avLst/>
                <a:gdLst>
                  <a:gd name="T0" fmla="*/ 20 w 96"/>
                  <a:gd name="T1" fmla="*/ 86 h 101"/>
                  <a:gd name="T2" fmla="*/ 7 w 96"/>
                  <a:gd name="T3" fmla="*/ 58 h 101"/>
                  <a:gd name="T4" fmla="*/ 18 w 96"/>
                  <a:gd name="T5" fmla="*/ 29 h 101"/>
                  <a:gd name="T6" fmla="*/ 42 w 96"/>
                  <a:gd name="T7" fmla="*/ 17 h 101"/>
                  <a:gd name="T8" fmla="*/ 41 w 96"/>
                  <a:gd name="T9" fmla="*/ 9 h 101"/>
                  <a:gd name="T10" fmla="*/ 36 w 96"/>
                  <a:gd name="T11" fmla="*/ 10 h 101"/>
                  <a:gd name="T12" fmla="*/ 35 w 96"/>
                  <a:gd name="T13" fmla="*/ 5 h 101"/>
                  <a:gd name="T14" fmla="*/ 48 w 96"/>
                  <a:gd name="T15" fmla="*/ 3 h 101"/>
                  <a:gd name="T16" fmla="*/ 49 w 96"/>
                  <a:gd name="T17" fmla="*/ 8 h 101"/>
                  <a:gd name="T18" fmla="*/ 44 w 96"/>
                  <a:gd name="T19" fmla="*/ 9 h 101"/>
                  <a:gd name="T20" fmla="*/ 46 w 96"/>
                  <a:gd name="T21" fmla="*/ 16 h 101"/>
                  <a:gd name="T22" fmla="*/ 74 w 96"/>
                  <a:gd name="T23" fmla="*/ 27 h 101"/>
                  <a:gd name="T24" fmla="*/ 87 w 96"/>
                  <a:gd name="T25" fmla="*/ 54 h 101"/>
                  <a:gd name="T26" fmla="*/ 77 w 96"/>
                  <a:gd name="T27" fmla="*/ 83 h 101"/>
                  <a:gd name="T28" fmla="*/ 75 w 96"/>
                  <a:gd name="T29" fmla="*/ 85 h 101"/>
                  <a:gd name="T30" fmla="*/ 79 w 96"/>
                  <a:gd name="T31" fmla="*/ 101 h 101"/>
                  <a:gd name="T32" fmla="*/ 74 w 96"/>
                  <a:gd name="T33" fmla="*/ 101 h 101"/>
                  <a:gd name="T34" fmla="*/ 63 w 96"/>
                  <a:gd name="T35" fmla="*/ 93 h 101"/>
                  <a:gd name="T36" fmla="*/ 49 w 96"/>
                  <a:gd name="T37" fmla="*/ 96 h 101"/>
                  <a:gd name="T38" fmla="*/ 32 w 96"/>
                  <a:gd name="T39" fmla="*/ 93 h 101"/>
                  <a:gd name="T40" fmla="*/ 22 w 96"/>
                  <a:gd name="T41" fmla="*/ 101 h 101"/>
                  <a:gd name="T42" fmla="*/ 17 w 96"/>
                  <a:gd name="T43" fmla="*/ 101 h 101"/>
                  <a:gd name="T44" fmla="*/ 21 w 96"/>
                  <a:gd name="T45" fmla="*/ 86 h 101"/>
                  <a:gd name="T46" fmla="*/ 20 w 96"/>
                  <a:gd name="T47" fmla="*/ 86 h 101"/>
                  <a:gd name="T48" fmla="*/ 82 w 96"/>
                  <a:gd name="T49" fmla="*/ 6 h 101"/>
                  <a:gd name="T50" fmla="*/ 60 w 96"/>
                  <a:gd name="T51" fmla="*/ 11 h 101"/>
                  <a:gd name="T52" fmla="*/ 92 w 96"/>
                  <a:gd name="T53" fmla="*/ 31 h 101"/>
                  <a:gd name="T54" fmla="*/ 88 w 96"/>
                  <a:gd name="T55" fmla="*/ 9 h 101"/>
                  <a:gd name="T56" fmla="*/ 92 w 96"/>
                  <a:gd name="T57" fmla="*/ 3 h 101"/>
                  <a:gd name="T58" fmla="*/ 86 w 96"/>
                  <a:gd name="T59" fmla="*/ 0 h 101"/>
                  <a:gd name="T60" fmla="*/ 82 w 96"/>
                  <a:gd name="T61" fmla="*/ 6 h 101"/>
                  <a:gd name="T62" fmla="*/ 14 w 96"/>
                  <a:gd name="T63" fmla="*/ 6 h 101"/>
                  <a:gd name="T64" fmla="*/ 10 w 96"/>
                  <a:gd name="T65" fmla="*/ 0 h 101"/>
                  <a:gd name="T66" fmla="*/ 4 w 96"/>
                  <a:gd name="T67" fmla="*/ 3 h 101"/>
                  <a:gd name="T68" fmla="*/ 8 w 96"/>
                  <a:gd name="T69" fmla="*/ 9 h 101"/>
                  <a:gd name="T70" fmla="*/ 4 w 96"/>
                  <a:gd name="T71" fmla="*/ 31 h 101"/>
                  <a:gd name="T72" fmla="*/ 36 w 96"/>
                  <a:gd name="T73" fmla="*/ 11 h 101"/>
                  <a:gd name="T74" fmla="*/ 14 w 96"/>
                  <a:gd name="T75" fmla="*/ 6 h 101"/>
                  <a:gd name="T76" fmla="*/ 43 w 96"/>
                  <a:gd name="T77" fmla="*/ 54 h 101"/>
                  <a:gd name="T78" fmla="*/ 42 w 96"/>
                  <a:gd name="T79" fmla="*/ 56 h 101"/>
                  <a:gd name="T80" fmla="*/ 22 w 96"/>
                  <a:gd name="T81" fmla="*/ 61 h 101"/>
                  <a:gd name="T82" fmla="*/ 22 w 96"/>
                  <a:gd name="T83" fmla="*/ 64 h 101"/>
                  <a:gd name="T84" fmla="*/ 43 w 96"/>
                  <a:gd name="T85" fmla="*/ 59 h 101"/>
                  <a:gd name="T86" fmla="*/ 46 w 96"/>
                  <a:gd name="T87" fmla="*/ 61 h 101"/>
                  <a:gd name="T88" fmla="*/ 54 w 96"/>
                  <a:gd name="T89" fmla="*/ 58 h 101"/>
                  <a:gd name="T90" fmla="*/ 50 w 96"/>
                  <a:gd name="T91" fmla="*/ 50 h 101"/>
                  <a:gd name="T92" fmla="*/ 49 w 96"/>
                  <a:gd name="T93" fmla="*/ 50 h 101"/>
                  <a:gd name="T94" fmla="*/ 41 w 96"/>
                  <a:gd name="T95" fmla="*/ 37 h 101"/>
                  <a:gd name="T96" fmla="*/ 38 w 96"/>
                  <a:gd name="T97" fmla="*/ 39 h 101"/>
                  <a:gd name="T98" fmla="*/ 44 w 96"/>
                  <a:gd name="T99" fmla="*/ 52 h 101"/>
                  <a:gd name="T100" fmla="*/ 43 w 96"/>
                  <a:gd name="T101" fmla="*/ 54 h 101"/>
                  <a:gd name="T102" fmla="*/ 18 w 96"/>
                  <a:gd name="T103" fmla="*/ 58 h 101"/>
                  <a:gd name="T104" fmla="*/ 28 w 96"/>
                  <a:gd name="T105" fmla="*/ 78 h 101"/>
                  <a:gd name="T106" fmla="*/ 49 w 96"/>
                  <a:gd name="T107" fmla="*/ 85 h 101"/>
                  <a:gd name="T108" fmla="*/ 69 w 96"/>
                  <a:gd name="T109" fmla="*/ 76 h 101"/>
                  <a:gd name="T110" fmla="*/ 76 w 96"/>
                  <a:gd name="T111" fmla="*/ 55 h 101"/>
                  <a:gd name="T112" fmla="*/ 67 w 96"/>
                  <a:gd name="T113" fmla="*/ 35 h 101"/>
                  <a:gd name="T114" fmla="*/ 46 w 96"/>
                  <a:gd name="T115" fmla="*/ 27 h 101"/>
                  <a:gd name="T116" fmla="*/ 26 w 96"/>
                  <a:gd name="T117" fmla="*/ 37 h 101"/>
                  <a:gd name="T118" fmla="*/ 18 w 96"/>
                  <a:gd name="T119" fmla="*/ 58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96" h="101">
                    <a:moveTo>
                      <a:pt x="20" y="86"/>
                    </a:moveTo>
                    <a:cubicBezTo>
                      <a:pt x="12" y="78"/>
                      <a:pt x="8" y="68"/>
                      <a:pt x="7" y="58"/>
                    </a:cubicBezTo>
                    <a:cubicBezTo>
                      <a:pt x="7" y="48"/>
                      <a:pt x="10" y="38"/>
                      <a:pt x="18" y="29"/>
                    </a:cubicBezTo>
                    <a:cubicBezTo>
                      <a:pt x="24" y="22"/>
                      <a:pt x="33" y="18"/>
                      <a:pt x="42" y="17"/>
                    </a:cubicBezTo>
                    <a:cubicBezTo>
                      <a:pt x="41" y="9"/>
                      <a:pt x="41" y="9"/>
                      <a:pt x="41" y="9"/>
                    </a:cubicBezTo>
                    <a:cubicBezTo>
                      <a:pt x="36" y="10"/>
                      <a:pt x="36" y="10"/>
                      <a:pt x="36" y="10"/>
                    </a:cubicBezTo>
                    <a:cubicBezTo>
                      <a:pt x="35" y="5"/>
                      <a:pt x="35" y="5"/>
                      <a:pt x="35" y="5"/>
                    </a:cubicBezTo>
                    <a:cubicBezTo>
                      <a:pt x="48" y="3"/>
                      <a:pt x="48" y="3"/>
                      <a:pt x="48" y="3"/>
                    </a:cubicBezTo>
                    <a:cubicBezTo>
                      <a:pt x="49" y="8"/>
                      <a:pt x="49" y="8"/>
                      <a:pt x="49" y="8"/>
                    </a:cubicBezTo>
                    <a:cubicBezTo>
                      <a:pt x="44" y="9"/>
                      <a:pt x="44" y="9"/>
                      <a:pt x="44" y="9"/>
                    </a:cubicBezTo>
                    <a:cubicBezTo>
                      <a:pt x="46" y="16"/>
                      <a:pt x="46" y="16"/>
                      <a:pt x="46" y="16"/>
                    </a:cubicBezTo>
                    <a:cubicBezTo>
                      <a:pt x="56" y="16"/>
                      <a:pt x="66" y="19"/>
                      <a:pt x="74" y="27"/>
                    </a:cubicBezTo>
                    <a:cubicBezTo>
                      <a:pt x="82" y="34"/>
                      <a:pt x="87" y="44"/>
                      <a:pt x="87" y="54"/>
                    </a:cubicBezTo>
                    <a:cubicBezTo>
                      <a:pt x="88" y="65"/>
                      <a:pt x="84" y="75"/>
                      <a:pt x="77" y="83"/>
                    </a:cubicBezTo>
                    <a:cubicBezTo>
                      <a:pt x="76" y="84"/>
                      <a:pt x="76" y="84"/>
                      <a:pt x="75" y="85"/>
                    </a:cubicBezTo>
                    <a:cubicBezTo>
                      <a:pt x="79" y="101"/>
                      <a:pt x="79" y="101"/>
                      <a:pt x="79" y="101"/>
                    </a:cubicBezTo>
                    <a:cubicBezTo>
                      <a:pt x="74" y="101"/>
                      <a:pt x="74" y="101"/>
                      <a:pt x="74" y="101"/>
                    </a:cubicBezTo>
                    <a:cubicBezTo>
                      <a:pt x="63" y="93"/>
                      <a:pt x="63" y="93"/>
                      <a:pt x="63" y="93"/>
                    </a:cubicBezTo>
                    <a:cubicBezTo>
                      <a:pt x="59" y="95"/>
                      <a:pt x="54" y="96"/>
                      <a:pt x="49" y="96"/>
                    </a:cubicBezTo>
                    <a:cubicBezTo>
                      <a:pt x="44" y="96"/>
                      <a:pt x="38" y="95"/>
                      <a:pt x="32" y="93"/>
                    </a:cubicBezTo>
                    <a:cubicBezTo>
                      <a:pt x="22" y="101"/>
                      <a:pt x="22" y="101"/>
                      <a:pt x="22" y="101"/>
                    </a:cubicBezTo>
                    <a:cubicBezTo>
                      <a:pt x="17" y="101"/>
                      <a:pt x="17" y="101"/>
                      <a:pt x="17" y="101"/>
                    </a:cubicBezTo>
                    <a:cubicBezTo>
                      <a:pt x="21" y="86"/>
                      <a:pt x="21" y="86"/>
                      <a:pt x="21" y="86"/>
                    </a:cubicBezTo>
                    <a:cubicBezTo>
                      <a:pt x="20" y="86"/>
                      <a:pt x="20" y="86"/>
                      <a:pt x="20" y="86"/>
                    </a:cubicBezTo>
                    <a:close/>
                    <a:moveTo>
                      <a:pt x="82" y="6"/>
                    </a:moveTo>
                    <a:cubicBezTo>
                      <a:pt x="74" y="3"/>
                      <a:pt x="66" y="5"/>
                      <a:pt x="60" y="11"/>
                    </a:cubicBezTo>
                    <a:cubicBezTo>
                      <a:pt x="92" y="31"/>
                      <a:pt x="92" y="31"/>
                      <a:pt x="92" y="31"/>
                    </a:cubicBezTo>
                    <a:cubicBezTo>
                      <a:pt x="96" y="24"/>
                      <a:pt x="94" y="15"/>
                      <a:pt x="88" y="9"/>
                    </a:cubicBezTo>
                    <a:cubicBezTo>
                      <a:pt x="92" y="3"/>
                      <a:pt x="92" y="3"/>
                      <a:pt x="92" y="3"/>
                    </a:cubicBezTo>
                    <a:cubicBezTo>
                      <a:pt x="86" y="0"/>
                      <a:pt x="86" y="0"/>
                      <a:pt x="86" y="0"/>
                    </a:cubicBezTo>
                    <a:cubicBezTo>
                      <a:pt x="82" y="6"/>
                      <a:pt x="82" y="6"/>
                      <a:pt x="82" y="6"/>
                    </a:cubicBezTo>
                    <a:close/>
                    <a:moveTo>
                      <a:pt x="14" y="6"/>
                    </a:moveTo>
                    <a:cubicBezTo>
                      <a:pt x="10" y="0"/>
                      <a:pt x="10" y="0"/>
                      <a:pt x="10" y="0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8" y="9"/>
                      <a:pt x="8" y="9"/>
                      <a:pt x="8" y="9"/>
                    </a:cubicBezTo>
                    <a:cubicBezTo>
                      <a:pt x="2" y="15"/>
                      <a:pt x="0" y="24"/>
                      <a:pt x="4" y="31"/>
                    </a:cubicBezTo>
                    <a:cubicBezTo>
                      <a:pt x="36" y="11"/>
                      <a:pt x="36" y="11"/>
                      <a:pt x="36" y="11"/>
                    </a:cubicBezTo>
                    <a:cubicBezTo>
                      <a:pt x="30" y="5"/>
                      <a:pt x="21" y="3"/>
                      <a:pt x="14" y="6"/>
                    </a:cubicBezTo>
                    <a:close/>
                    <a:moveTo>
                      <a:pt x="43" y="54"/>
                    </a:moveTo>
                    <a:cubicBezTo>
                      <a:pt x="42" y="55"/>
                      <a:pt x="42" y="55"/>
                      <a:pt x="42" y="56"/>
                    </a:cubicBezTo>
                    <a:cubicBezTo>
                      <a:pt x="35" y="57"/>
                      <a:pt x="28" y="58"/>
                      <a:pt x="22" y="61"/>
                    </a:cubicBezTo>
                    <a:cubicBezTo>
                      <a:pt x="22" y="62"/>
                      <a:pt x="22" y="63"/>
                      <a:pt x="22" y="64"/>
                    </a:cubicBezTo>
                    <a:cubicBezTo>
                      <a:pt x="29" y="63"/>
                      <a:pt x="37" y="62"/>
                      <a:pt x="43" y="59"/>
                    </a:cubicBezTo>
                    <a:cubicBezTo>
                      <a:pt x="44" y="60"/>
                      <a:pt x="45" y="61"/>
                      <a:pt x="46" y="61"/>
                    </a:cubicBezTo>
                    <a:cubicBezTo>
                      <a:pt x="49" y="62"/>
                      <a:pt x="53" y="61"/>
                      <a:pt x="54" y="58"/>
                    </a:cubicBezTo>
                    <a:cubicBezTo>
                      <a:pt x="55" y="55"/>
                      <a:pt x="53" y="51"/>
                      <a:pt x="50" y="50"/>
                    </a:cubicBezTo>
                    <a:cubicBezTo>
                      <a:pt x="50" y="50"/>
                      <a:pt x="49" y="50"/>
                      <a:pt x="49" y="50"/>
                    </a:cubicBezTo>
                    <a:cubicBezTo>
                      <a:pt x="47" y="46"/>
                      <a:pt x="44" y="41"/>
                      <a:pt x="41" y="37"/>
                    </a:cubicBezTo>
                    <a:cubicBezTo>
                      <a:pt x="40" y="38"/>
                      <a:pt x="39" y="39"/>
                      <a:pt x="38" y="39"/>
                    </a:cubicBezTo>
                    <a:cubicBezTo>
                      <a:pt x="39" y="44"/>
                      <a:pt x="41" y="48"/>
                      <a:pt x="44" y="52"/>
                    </a:cubicBezTo>
                    <a:cubicBezTo>
                      <a:pt x="43" y="52"/>
                      <a:pt x="43" y="53"/>
                      <a:pt x="43" y="54"/>
                    </a:cubicBezTo>
                    <a:close/>
                    <a:moveTo>
                      <a:pt x="18" y="58"/>
                    </a:moveTo>
                    <a:cubicBezTo>
                      <a:pt x="19" y="65"/>
                      <a:pt x="22" y="72"/>
                      <a:pt x="28" y="78"/>
                    </a:cubicBezTo>
                    <a:cubicBezTo>
                      <a:pt x="34" y="83"/>
                      <a:pt x="41" y="86"/>
                      <a:pt x="49" y="85"/>
                    </a:cubicBezTo>
                    <a:cubicBezTo>
                      <a:pt x="56" y="85"/>
                      <a:pt x="63" y="82"/>
                      <a:pt x="69" y="76"/>
                    </a:cubicBezTo>
                    <a:cubicBezTo>
                      <a:pt x="74" y="70"/>
                      <a:pt x="77" y="62"/>
                      <a:pt x="76" y="55"/>
                    </a:cubicBezTo>
                    <a:cubicBezTo>
                      <a:pt x="76" y="47"/>
                      <a:pt x="73" y="40"/>
                      <a:pt x="67" y="35"/>
                    </a:cubicBezTo>
                    <a:cubicBezTo>
                      <a:pt x="61" y="29"/>
                      <a:pt x="53" y="27"/>
                      <a:pt x="46" y="27"/>
                    </a:cubicBezTo>
                    <a:cubicBezTo>
                      <a:pt x="38" y="28"/>
                      <a:pt x="31" y="31"/>
                      <a:pt x="26" y="37"/>
                    </a:cubicBezTo>
                    <a:cubicBezTo>
                      <a:pt x="20" y="43"/>
                      <a:pt x="18" y="50"/>
                      <a:pt x="18" y="58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solidFill>
                    <a:prstClr val="black"/>
                  </a:solidFill>
                  <a:latin typeface="思源黑体 CN Normal" panose="020B0500000000000000" charset="-122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28" name="组合 27"/>
          <p:cNvGrpSpPr/>
          <p:nvPr/>
        </p:nvGrpSpPr>
        <p:grpSpPr>
          <a:xfrm>
            <a:off x="1081405" y="3707765"/>
            <a:ext cx="6210935" cy="869950"/>
            <a:chOff x="1703" y="5571"/>
            <a:chExt cx="9781" cy="1370"/>
          </a:xfrm>
        </p:grpSpPr>
        <p:sp>
          <p:nvSpPr>
            <p:cNvPr id="29" name="图形"/>
            <p:cNvSpPr txBox="1"/>
            <p:nvPr/>
          </p:nvSpPr>
          <p:spPr>
            <a:xfrm>
              <a:off x="3138" y="5571"/>
              <a:ext cx="1888" cy="62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2000" kern="0" dirty="0">
                  <a:solidFill>
                    <a:schemeClr val="tx1">
                      <a:lumMod val="85000"/>
                      <a:lumOff val="15000"/>
                    </a:schemeClr>
                  </a:solidFill>
                  <a:uFillTx/>
                  <a:latin typeface="思源黑体 CN Medium" panose="020B0500000000000000" charset="-122"/>
                  <a:ea typeface="思源黑体 CN Medium" panose="020B0500000000000000" charset="-122"/>
                  <a:cs typeface="思源黑体 CN Normal" panose="020B0500000000000000" charset="-122"/>
                  <a:sym typeface="思源黑体 CN Normal" panose="020B0500000000000000" charset="-122"/>
                </a:rPr>
                <a:t>能力目标</a:t>
              </a:r>
              <a:endParaRPr lang="zh-CN" altLang="en-US" sz="2000" kern="0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思源黑体 CN Medium" panose="020B0500000000000000" charset="-122"/>
                <a:ea typeface="思源黑体 CN Medium" panose="020B0500000000000000" charset="-122"/>
                <a:cs typeface="思源黑体 CN Normal" panose="020B0500000000000000" charset="-122"/>
                <a:sym typeface="思源黑体 CN Normal" panose="020B0500000000000000" charset="-122"/>
              </a:endParaRPr>
            </a:p>
          </p:txBody>
        </p:sp>
        <p:sp>
          <p:nvSpPr>
            <p:cNvPr id="30" name="图形"/>
            <p:cNvSpPr/>
            <p:nvPr/>
          </p:nvSpPr>
          <p:spPr>
            <a:xfrm>
              <a:off x="3138" y="6143"/>
              <a:ext cx="8347" cy="7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indent="0" algn="l" eaLnBrk="1" hangingPunct="1">
                <a:lnSpc>
                  <a:spcPct val="150000"/>
                </a:lnSpc>
                <a:buNone/>
              </a:pPr>
              <a:r>
                <a: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Normal" panose="020B0500000000000000" charset="-122"/>
                  <a:ea typeface="思源黑体 CN Normal" panose="020B0500000000000000" charset="-122"/>
                  <a:cs typeface="+mn-ea"/>
                  <a:sym typeface="+mn-lt"/>
                </a:rPr>
                <a:t>能运用所学知识为眼科护理学习打下基础。</a:t>
              </a:r>
              <a:endPara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500000000000000" charset="-122"/>
                <a:ea typeface="思源黑体 CN Normal" panose="020B0500000000000000" charset="-122"/>
                <a:cs typeface="+mn-ea"/>
                <a:sym typeface="+mn-lt"/>
              </a:endParaRPr>
            </a:p>
          </p:txBody>
        </p:sp>
        <p:grpSp>
          <p:nvGrpSpPr>
            <p:cNvPr id="33" name="组合 32"/>
            <p:cNvGrpSpPr/>
            <p:nvPr/>
          </p:nvGrpSpPr>
          <p:grpSpPr>
            <a:xfrm rot="0">
              <a:off x="1703" y="5679"/>
              <a:ext cx="1234" cy="1234"/>
              <a:chOff x="8537" y="2396"/>
              <a:chExt cx="1234" cy="1234"/>
            </a:xfrm>
          </p:grpSpPr>
          <p:sp>
            <p:nvSpPr>
              <p:cNvPr id="32" name="图形"/>
              <p:cNvSpPr/>
              <p:nvPr/>
            </p:nvSpPr>
            <p:spPr>
              <a:xfrm>
                <a:off x="8537" y="2396"/>
                <a:ext cx="1234" cy="1234"/>
              </a:xfrm>
              <a:prstGeom prst="ellipse">
                <a:avLst/>
              </a:prstGeom>
              <a:solidFill>
                <a:schemeClr val="accent1"/>
              </a:solidFill>
              <a:ln>
                <a:solidFill>
                  <a:srgbClr val="000000">
                    <a:alpha val="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思源黑体 CN Normal" panose="020B0500000000000000" charset="-122"/>
                </a:endParaRPr>
              </a:p>
            </p:txBody>
          </p:sp>
          <p:sp>
            <p:nvSpPr>
              <p:cNvPr id="37" name="图形"/>
              <p:cNvSpPr>
                <a:spLocks noEditPoints="1"/>
              </p:cNvSpPr>
              <p:nvPr/>
            </p:nvSpPr>
            <p:spPr bwMode="auto">
              <a:xfrm>
                <a:off x="8858" y="2670"/>
                <a:ext cx="592" cy="604"/>
              </a:xfrm>
              <a:custGeom>
                <a:avLst/>
                <a:gdLst>
                  <a:gd name="T0" fmla="*/ 87 w 91"/>
                  <a:gd name="T1" fmla="*/ 39 h 93"/>
                  <a:gd name="T2" fmla="*/ 91 w 91"/>
                  <a:gd name="T3" fmla="*/ 46 h 93"/>
                  <a:gd name="T4" fmla="*/ 91 w 91"/>
                  <a:gd name="T5" fmla="*/ 83 h 93"/>
                  <a:gd name="T6" fmla="*/ 81 w 91"/>
                  <a:gd name="T7" fmla="*/ 93 h 93"/>
                  <a:gd name="T8" fmla="*/ 10 w 91"/>
                  <a:gd name="T9" fmla="*/ 93 h 93"/>
                  <a:gd name="T10" fmla="*/ 0 w 91"/>
                  <a:gd name="T11" fmla="*/ 83 h 93"/>
                  <a:gd name="T12" fmla="*/ 0 w 91"/>
                  <a:gd name="T13" fmla="*/ 46 h 93"/>
                  <a:gd name="T14" fmla="*/ 3 w 91"/>
                  <a:gd name="T15" fmla="*/ 40 h 93"/>
                  <a:gd name="T16" fmla="*/ 3 w 91"/>
                  <a:gd name="T17" fmla="*/ 40 h 93"/>
                  <a:gd name="T18" fmla="*/ 3 w 91"/>
                  <a:gd name="T19" fmla="*/ 40 h 93"/>
                  <a:gd name="T20" fmla="*/ 3 w 91"/>
                  <a:gd name="T21" fmla="*/ 39 h 93"/>
                  <a:gd name="T22" fmla="*/ 40 w 91"/>
                  <a:gd name="T23" fmla="*/ 3 h 93"/>
                  <a:gd name="T24" fmla="*/ 51 w 91"/>
                  <a:gd name="T25" fmla="*/ 3 h 93"/>
                  <a:gd name="T26" fmla="*/ 87 w 91"/>
                  <a:gd name="T27" fmla="*/ 39 h 93"/>
                  <a:gd name="T28" fmla="*/ 16 w 91"/>
                  <a:gd name="T29" fmla="*/ 30 h 93"/>
                  <a:gd name="T30" fmla="*/ 16 w 91"/>
                  <a:gd name="T31" fmla="*/ 52 h 93"/>
                  <a:gd name="T32" fmla="*/ 46 w 91"/>
                  <a:gd name="T33" fmla="*/ 75 h 93"/>
                  <a:gd name="T34" fmla="*/ 73 w 91"/>
                  <a:gd name="T35" fmla="*/ 54 h 93"/>
                  <a:gd name="T36" fmla="*/ 73 w 91"/>
                  <a:gd name="T37" fmla="*/ 30 h 93"/>
                  <a:gd name="T38" fmla="*/ 16 w 91"/>
                  <a:gd name="T39" fmla="*/ 30 h 93"/>
                  <a:gd name="T40" fmla="*/ 26 w 91"/>
                  <a:gd name="T41" fmla="*/ 35 h 93"/>
                  <a:gd name="T42" fmla="*/ 26 w 91"/>
                  <a:gd name="T43" fmla="*/ 39 h 93"/>
                  <a:gd name="T44" fmla="*/ 64 w 91"/>
                  <a:gd name="T45" fmla="*/ 39 h 93"/>
                  <a:gd name="T46" fmla="*/ 64 w 91"/>
                  <a:gd name="T47" fmla="*/ 35 h 93"/>
                  <a:gd name="T48" fmla="*/ 26 w 91"/>
                  <a:gd name="T49" fmla="*/ 35 h 93"/>
                  <a:gd name="T50" fmla="*/ 26 w 91"/>
                  <a:gd name="T51" fmla="*/ 51 h 93"/>
                  <a:gd name="T52" fmla="*/ 26 w 91"/>
                  <a:gd name="T53" fmla="*/ 55 h 93"/>
                  <a:gd name="T54" fmla="*/ 64 w 91"/>
                  <a:gd name="T55" fmla="*/ 55 h 93"/>
                  <a:gd name="T56" fmla="*/ 64 w 91"/>
                  <a:gd name="T57" fmla="*/ 51 h 93"/>
                  <a:gd name="T58" fmla="*/ 26 w 91"/>
                  <a:gd name="T59" fmla="*/ 51 h 93"/>
                  <a:gd name="T60" fmla="*/ 26 w 91"/>
                  <a:gd name="T61" fmla="*/ 43 h 93"/>
                  <a:gd name="T62" fmla="*/ 26 w 91"/>
                  <a:gd name="T63" fmla="*/ 47 h 93"/>
                  <a:gd name="T64" fmla="*/ 64 w 91"/>
                  <a:gd name="T65" fmla="*/ 47 h 93"/>
                  <a:gd name="T66" fmla="*/ 64 w 91"/>
                  <a:gd name="T67" fmla="*/ 43 h 93"/>
                  <a:gd name="T68" fmla="*/ 26 w 91"/>
                  <a:gd name="T69" fmla="*/ 43 h 93"/>
                  <a:gd name="T70" fmla="*/ 10 w 91"/>
                  <a:gd name="T71" fmla="*/ 87 h 93"/>
                  <a:gd name="T72" fmla="*/ 28 w 91"/>
                  <a:gd name="T73" fmla="*/ 70 h 93"/>
                  <a:gd name="T74" fmla="*/ 28 w 91"/>
                  <a:gd name="T75" fmla="*/ 67 h 93"/>
                  <a:gd name="T76" fmla="*/ 26 w 91"/>
                  <a:gd name="T77" fmla="*/ 67 h 93"/>
                  <a:gd name="T78" fmla="*/ 8 w 91"/>
                  <a:gd name="T79" fmla="*/ 84 h 93"/>
                  <a:gd name="T80" fmla="*/ 8 w 91"/>
                  <a:gd name="T81" fmla="*/ 87 h 93"/>
                  <a:gd name="T82" fmla="*/ 10 w 91"/>
                  <a:gd name="T83" fmla="*/ 87 h 93"/>
                  <a:gd name="T84" fmla="*/ 85 w 91"/>
                  <a:gd name="T85" fmla="*/ 84 h 93"/>
                  <a:gd name="T86" fmla="*/ 67 w 91"/>
                  <a:gd name="T87" fmla="*/ 67 h 93"/>
                  <a:gd name="T88" fmla="*/ 64 w 91"/>
                  <a:gd name="T89" fmla="*/ 67 h 93"/>
                  <a:gd name="T90" fmla="*/ 64 w 91"/>
                  <a:gd name="T91" fmla="*/ 70 h 93"/>
                  <a:gd name="T92" fmla="*/ 82 w 91"/>
                  <a:gd name="T93" fmla="*/ 87 h 93"/>
                  <a:gd name="T94" fmla="*/ 85 w 91"/>
                  <a:gd name="T95" fmla="*/ 87 h 93"/>
                  <a:gd name="T96" fmla="*/ 85 w 91"/>
                  <a:gd name="T97" fmla="*/ 84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91" h="93">
                    <a:moveTo>
                      <a:pt x="87" y="39"/>
                    </a:moveTo>
                    <a:cubicBezTo>
                      <a:pt x="89" y="40"/>
                      <a:pt x="91" y="43"/>
                      <a:pt x="91" y="46"/>
                    </a:cubicBezTo>
                    <a:cubicBezTo>
                      <a:pt x="91" y="83"/>
                      <a:pt x="91" y="83"/>
                      <a:pt x="91" y="83"/>
                    </a:cubicBezTo>
                    <a:cubicBezTo>
                      <a:pt x="91" y="89"/>
                      <a:pt x="86" y="93"/>
                      <a:pt x="81" y="93"/>
                    </a:cubicBezTo>
                    <a:cubicBezTo>
                      <a:pt x="10" y="93"/>
                      <a:pt x="10" y="93"/>
                      <a:pt x="10" y="93"/>
                    </a:cubicBezTo>
                    <a:cubicBezTo>
                      <a:pt x="5" y="93"/>
                      <a:pt x="0" y="89"/>
                      <a:pt x="0" y="83"/>
                    </a:cubicBezTo>
                    <a:cubicBezTo>
                      <a:pt x="0" y="46"/>
                      <a:pt x="0" y="46"/>
                      <a:pt x="0" y="46"/>
                    </a:cubicBezTo>
                    <a:cubicBezTo>
                      <a:pt x="0" y="44"/>
                      <a:pt x="1" y="41"/>
                      <a:pt x="3" y="40"/>
                    </a:cubicBezTo>
                    <a:cubicBezTo>
                      <a:pt x="3" y="40"/>
                      <a:pt x="3" y="40"/>
                      <a:pt x="3" y="40"/>
                    </a:cubicBezTo>
                    <a:cubicBezTo>
                      <a:pt x="3" y="40"/>
                      <a:pt x="3" y="40"/>
                      <a:pt x="3" y="40"/>
                    </a:cubicBezTo>
                    <a:cubicBezTo>
                      <a:pt x="3" y="40"/>
                      <a:pt x="3" y="40"/>
                      <a:pt x="3" y="39"/>
                    </a:cubicBezTo>
                    <a:cubicBezTo>
                      <a:pt x="40" y="3"/>
                      <a:pt x="40" y="3"/>
                      <a:pt x="40" y="3"/>
                    </a:cubicBezTo>
                    <a:cubicBezTo>
                      <a:pt x="43" y="0"/>
                      <a:pt x="47" y="0"/>
                      <a:pt x="51" y="3"/>
                    </a:cubicBezTo>
                    <a:cubicBezTo>
                      <a:pt x="87" y="39"/>
                      <a:pt x="87" y="39"/>
                      <a:pt x="87" y="39"/>
                    </a:cubicBezTo>
                    <a:close/>
                    <a:moveTo>
                      <a:pt x="16" y="30"/>
                    </a:moveTo>
                    <a:cubicBezTo>
                      <a:pt x="16" y="52"/>
                      <a:pt x="16" y="52"/>
                      <a:pt x="16" y="52"/>
                    </a:cubicBezTo>
                    <a:cubicBezTo>
                      <a:pt x="46" y="75"/>
                      <a:pt x="46" y="75"/>
                      <a:pt x="46" y="75"/>
                    </a:cubicBezTo>
                    <a:cubicBezTo>
                      <a:pt x="73" y="54"/>
                      <a:pt x="73" y="54"/>
                      <a:pt x="73" y="54"/>
                    </a:cubicBezTo>
                    <a:cubicBezTo>
                      <a:pt x="73" y="30"/>
                      <a:pt x="73" y="30"/>
                      <a:pt x="73" y="30"/>
                    </a:cubicBezTo>
                    <a:cubicBezTo>
                      <a:pt x="16" y="30"/>
                      <a:pt x="16" y="30"/>
                      <a:pt x="16" y="30"/>
                    </a:cubicBezTo>
                    <a:close/>
                    <a:moveTo>
                      <a:pt x="26" y="35"/>
                    </a:moveTo>
                    <a:cubicBezTo>
                      <a:pt x="26" y="39"/>
                      <a:pt x="26" y="39"/>
                      <a:pt x="26" y="39"/>
                    </a:cubicBezTo>
                    <a:cubicBezTo>
                      <a:pt x="64" y="39"/>
                      <a:pt x="64" y="39"/>
                      <a:pt x="64" y="39"/>
                    </a:cubicBezTo>
                    <a:cubicBezTo>
                      <a:pt x="64" y="35"/>
                      <a:pt x="64" y="35"/>
                      <a:pt x="64" y="35"/>
                    </a:cubicBezTo>
                    <a:cubicBezTo>
                      <a:pt x="26" y="35"/>
                      <a:pt x="26" y="35"/>
                      <a:pt x="26" y="35"/>
                    </a:cubicBezTo>
                    <a:close/>
                    <a:moveTo>
                      <a:pt x="26" y="51"/>
                    </a:moveTo>
                    <a:cubicBezTo>
                      <a:pt x="26" y="55"/>
                      <a:pt x="26" y="55"/>
                      <a:pt x="26" y="55"/>
                    </a:cubicBezTo>
                    <a:cubicBezTo>
                      <a:pt x="64" y="55"/>
                      <a:pt x="64" y="55"/>
                      <a:pt x="64" y="55"/>
                    </a:cubicBezTo>
                    <a:cubicBezTo>
                      <a:pt x="64" y="51"/>
                      <a:pt x="64" y="51"/>
                      <a:pt x="64" y="51"/>
                    </a:cubicBezTo>
                    <a:cubicBezTo>
                      <a:pt x="26" y="51"/>
                      <a:pt x="26" y="51"/>
                      <a:pt x="26" y="51"/>
                    </a:cubicBezTo>
                    <a:close/>
                    <a:moveTo>
                      <a:pt x="26" y="43"/>
                    </a:moveTo>
                    <a:cubicBezTo>
                      <a:pt x="26" y="47"/>
                      <a:pt x="26" y="47"/>
                      <a:pt x="26" y="47"/>
                    </a:cubicBezTo>
                    <a:cubicBezTo>
                      <a:pt x="64" y="47"/>
                      <a:pt x="64" y="47"/>
                      <a:pt x="64" y="47"/>
                    </a:cubicBezTo>
                    <a:cubicBezTo>
                      <a:pt x="64" y="43"/>
                      <a:pt x="64" y="43"/>
                      <a:pt x="64" y="43"/>
                    </a:cubicBezTo>
                    <a:cubicBezTo>
                      <a:pt x="26" y="43"/>
                      <a:pt x="26" y="43"/>
                      <a:pt x="26" y="43"/>
                    </a:cubicBezTo>
                    <a:close/>
                    <a:moveTo>
                      <a:pt x="10" y="87"/>
                    </a:moveTo>
                    <a:cubicBezTo>
                      <a:pt x="28" y="70"/>
                      <a:pt x="28" y="70"/>
                      <a:pt x="28" y="70"/>
                    </a:cubicBezTo>
                    <a:cubicBezTo>
                      <a:pt x="29" y="69"/>
                      <a:pt x="29" y="68"/>
                      <a:pt x="28" y="67"/>
                    </a:cubicBezTo>
                    <a:cubicBezTo>
                      <a:pt x="28" y="66"/>
                      <a:pt x="27" y="66"/>
                      <a:pt x="26" y="67"/>
                    </a:cubicBezTo>
                    <a:cubicBezTo>
                      <a:pt x="8" y="84"/>
                      <a:pt x="8" y="84"/>
                      <a:pt x="8" y="84"/>
                    </a:cubicBezTo>
                    <a:cubicBezTo>
                      <a:pt x="7" y="85"/>
                      <a:pt x="7" y="86"/>
                      <a:pt x="8" y="87"/>
                    </a:cubicBezTo>
                    <a:cubicBezTo>
                      <a:pt x="8" y="88"/>
                      <a:pt x="10" y="88"/>
                      <a:pt x="10" y="87"/>
                    </a:cubicBezTo>
                    <a:close/>
                    <a:moveTo>
                      <a:pt x="85" y="84"/>
                    </a:moveTo>
                    <a:cubicBezTo>
                      <a:pt x="67" y="67"/>
                      <a:pt x="67" y="67"/>
                      <a:pt x="67" y="67"/>
                    </a:cubicBezTo>
                    <a:cubicBezTo>
                      <a:pt x="66" y="66"/>
                      <a:pt x="65" y="66"/>
                      <a:pt x="64" y="67"/>
                    </a:cubicBezTo>
                    <a:cubicBezTo>
                      <a:pt x="63" y="68"/>
                      <a:pt x="63" y="69"/>
                      <a:pt x="64" y="70"/>
                    </a:cubicBezTo>
                    <a:cubicBezTo>
                      <a:pt x="82" y="87"/>
                      <a:pt x="82" y="87"/>
                      <a:pt x="82" y="87"/>
                    </a:cubicBezTo>
                    <a:cubicBezTo>
                      <a:pt x="83" y="88"/>
                      <a:pt x="84" y="88"/>
                      <a:pt x="85" y="87"/>
                    </a:cubicBezTo>
                    <a:cubicBezTo>
                      <a:pt x="85" y="86"/>
                      <a:pt x="85" y="85"/>
                      <a:pt x="85" y="8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solidFill>
                    <a:prstClr val="black"/>
                  </a:solidFill>
                  <a:latin typeface="思源黑体 CN Normal" panose="020B0500000000000000" charset="-122"/>
                  <a:cs typeface="Arial" panose="020B0604020202020204" pitchFamily="34" charset="0"/>
                </a:endParaRPr>
              </a:p>
            </p:txBody>
          </p:sp>
        </p:grpSp>
      </p:grpSp>
      <p:sp>
        <p:nvSpPr>
          <p:cNvPr id="10" name="矩形 9"/>
          <p:cNvSpPr/>
          <p:nvPr userDrawn="1"/>
        </p:nvSpPr>
        <p:spPr>
          <a:xfrm flipH="1">
            <a:off x="1334770" y="779145"/>
            <a:ext cx="4236085" cy="6877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p>
            <a:pPr lvl="0" algn="l">
              <a:lnSpc>
                <a:spcPct val="100000"/>
              </a:lnSpc>
              <a:defRPr/>
            </a:pPr>
            <a:r>
              <a:rPr lang="zh-CN" altLang="en-US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Medium" panose="020B0500000000000000" charset="-122"/>
                <a:ea typeface="思源黑体 CN Medium" panose="020B0500000000000000" charset="-122"/>
                <a:cs typeface="+mn-ea"/>
                <a:sym typeface="+mn-lt"/>
              </a:rPr>
              <a:t>学习目标</a:t>
            </a:r>
            <a:endParaRPr lang="zh-CN" altLang="en-US" sz="3600" dirty="0">
              <a:solidFill>
                <a:schemeClr val="tx1">
                  <a:lumMod val="75000"/>
                  <a:lumOff val="25000"/>
                </a:schemeClr>
              </a:solidFill>
              <a:latin typeface="思源黑体 CN Medium" panose="020B0500000000000000" charset="-122"/>
              <a:ea typeface="思源黑体 CN Medium" panose="020B0500000000000000" charset="-122"/>
              <a:cs typeface="+mn-ea"/>
              <a:sym typeface="+mn-lt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1081405" y="4848225"/>
            <a:ext cx="6211570" cy="1285240"/>
            <a:chOff x="1703" y="7425"/>
            <a:chExt cx="9782" cy="2024"/>
          </a:xfrm>
        </p:grpSpPr>
        <p:sp>
          <p:nvSpPr>
            <p:cNvPr id="3" name="图形"/>
            <p:cNvSpPr txBox="1"/>
            <p:nvPr/>
          </p:nvSpPr>
          <p:spPr>
            <a:xfrm>
              <a:off x="3139" y="7425"/>
              <a:ext cx="1888" cy="62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2000" kern="0" dirty="0">
                  <a:solidFill>
                    <a:schemeClr val="tx1">
                      <a:lumMod val="85000"/>
                      <a:lumOff val="15000"/>
                    </a:schemeClr>
                  </a:solidFill>
                  <a:uFillTx/>
                  <a:latin typeface="思源黑体 CN Medium" panose="020B0500000000000000" charset="-122"/>
                  <a:ea typeface="思源黑体 CN Medium" panose="020B0500000000000000" charset="-122"/>
                  <a:cs typeface="思源黑体 CN Normal" panose="020B0500000000000000" charset="-122"/>
                  <a:sym typeface="思源黑体 CN Normal" panose="020B0500000000000000" charset="-122"/>
                </a:rPr>
                <a:t>素质目标</a:t>
              </a:r>
              <a:endParaRPr lang="zh-CN" altLang="en-US" sz="2000" kern="0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思源黑体 CN Medium" panose="020B0500000000000000" charset="-122"/>
                <a:ea typeface="思源黑体 CN Medium" panose="020B0500000000000000" charset="-122"/>
                <a:cs typeface="思源黑体 CN Normal" panose="020B0500000000000000" charset="-122"/>
                <a:sym typeface="思源黑体 CN Normal" panose="020B0500000000000000" charset="-122"/>
              </a:endParaRPr>
            </a:p>
          </p:txBody>
        </p:sp>
        <p:sp>
          <p:nvSpPr>
            <p:cNvPr id="4" name="图形"/>
            <p:cNvSpPr/>
            <p:nvPr/>
          </p:nvSpPr>
          <p:spPr>
            <a:xfrm>
              <a:off x="3139" y="7997"/>
              <a:ext cx="8347" cy="145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indent="0" algn="l" eaLnBrk="1" hangingPunct="1">
                <a:lnSpc>
                  <a:spcPct val="150000"/>
                </a:lnSpc>
                <a:buNone/>
              </a:pPr>
              <a:r>
                <a: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Normal" panose="020B0500000000000000" charset="-122"/>
                  <a:ea typeface="思源黑体 CN Normal" panose="020B0500000000000000" charset="-122"/>
                  <a:cs typeface="+mn-ea"/>
                  <a:sym typeface="+mn-lt"/>
                </a:rPr>
                <a:t>通过学习，培养严谨的工作态度，无私奉献的职业精神。</a:t>
              </a:r>
              <a:endPara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500000000000000" charset="-122"/>
                <a:ea typeface="思源黑体 CN Normal" panose="020B0500000000000000" charset="-122"/>
                <a:cs typeface="+mn-ea"/>
                <a:sym typeface="+mn-lt"/>
              </a:endParaRPr>
            </a:p>
          </p:txBody>
        </p:sp>
        <p:grpSp>
          <p:nvGrpSpPr>
            <p:cNvPr id="9" name="组合 8"/>
            <p:cNvGrpSpPr/>
            <p:nvPr/>
          </p:nvGrpSpPr>
          <p:grpSpPr>
            <a:xfrm>
              <a:off x="1703" y="7533"/>
              <a:ext cx="1234" cy="1234"/>
              <a:chOff x="1703" y="8046"/>
              <a:chExt cx="1234" cy="1234"/>
            </a:xfrm>
          </p:grpSpPr>
          <p:sp>
            <p:nvSpPr>
              <p:cNvPr id="6" name="图形"/>
              <p:cNvSpPr/>
              <p:nvPr/>
            </p:nvSpPr>
            <p:spPr>
              <a:xfrm>
                <a:off x="1703" y="8046"/>
                <a:ext cx="1234" cy="1234"/>
              </a:xfrm>
              <a:prstGeom prst="ellipse">
                <a:avLst/>
              </a:prstGeom>
              <a:solidFill>
                <a:schemeClr val="accent1"/>
              </a:solidFill>
              <a:ln>
                <a:solidFill>
                  <a:srgbClr val="000000">
                    <a:alpha val="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思源黑体 CN Normal" panose="020B0500000000000000" charset="-122"/>
                </a:endParaRPr>
              </a:p>
            </p:txBody>
          </p:sp>
          <p:sp>
            <p:nvSpPr>
              <p:cNvPr id="8" name="图形"/>
              <p:cNvSpPr>
                <a:spLocks noEditPoints="1"/>
              </p:cNvSpPr>
              <p:nvPr/>
            </p:nvSpPr>
            <p:spPr bwMode="auto">
              <a:xfrm>
                <a:off x="2102" y="8319"/>
                <a:ext cx="436" cy="688"/>
              </a:xfrm>
              <a:custGeom>
                <a:avLst/>
                <a:gdLst>
                  <a:gd name="T0" fmla="*/ 57 w 67"/>
                  <a:gd name="T1" fmla="*/ 10 h 106"/>
                  <a:gd name="T2" fmla="*/ 62 w 67"/>
                  <a:gd name="T3" fmla="*/ 51 h 106"/>
                  <a:gd name="T4" fmla="*/ 51 w 67"/>
                  <a:gd name="T5" fmla="*/ 66 h 106"/>
                  <a:gd name="T6" fmla="*/ 55 w 67"/>
                  <a:gd name="T7" fmla="*/ 65 h 106"/>
                  <a:gd name="T8" fmla="*/ 57 w 67"/>
                  <a:gd name="T9" fmla="*/ 73 h 106"/>
                  <a:gd name="T10" fmla="*/ 56 w 67"/>
                  <a:gd name="T11" fmla="*/ 80 h 106"/>
                  <a:gd name="T12" fmla="*/ 57 w 67"/>
                  <a:gd name="T13" fmla="*/ 86 h 106"/>
                  <a:gd name="T14" fmla="*/ 55 w 67"/>
                  <a:gd name="T15" fmla="*/ 93 h 106"/>
                  <a:gd name="T16" fmla="*/ 15 w 67"/>
                  <a:gd name="T17" fmla="*/ 97 h 106"/>
                  <a:gd name="T18" fmla="*/ 12 w 67"/>
                  <a:gd name="T19" fmla="*/ 95 h 106"/>
                  <a:gd name="T20" fmla="*/ 12 w 67"/>
                  <a:gd name="T21" fmla="*/ 83 h 106"/>
                  <a:gd name="T22" fmla="*/ 12 w 67"/>
                  <a:gd name="T23" fmla="*/ 82 h 106"/>
                  <a:gd name="T24" fmla="*/ 12 w 67"/>
                  <a:gd name="T25" fmla="*/ 71 h 106"/>
                  <a:gd name="T26" fmla="*/ 15 w 67"/>
                  <a:gd name="T27" fmla="*/ 69 h 106"/>
                  <a:gd name="T28" fmla="*/ 16 w 67"/>
                  <a:gd name="T29" fmla="*/ 63 h 106"/>
                  <a:gd name="T30" fmla="*/ 0 w 67"/>
                  <a:gd name="T31" fmla="*/ 34 h 106"/>
                  <a:gd name="T32" fmla="*/ 33 w 67"/>
                  <a:gd name="T33" fmla="*/ 0 h 106"/>
                  <a:gd name="T34" fmla="*/ 28 w 67"/>
                  <a:gd name="T35" fmla="*/ 41 h 106"/>
                  <a:gd name="T36" fmla="*/ 30 w 67"/>
                  <a:gd name="T37" fmla="*/ 39 h 106"/>
                  <a:gd name="T38" fmla="*/ 33 w 67"/>
                  <a:gd name="T39" fmla="*/ 41 h 106"/>
                  <a:gd name="T40" fmla="*/ 36 w 67"/>
                  <a:gd name="T41" fmla="*/ 39 h 106"/>
                  <a:gd name="T42" fmla="*/ 39 w 67"/>
                  <a:gd name="T43" fmla="*/ 41 h 106"/>
                  <a:gd name="T44" fmla="*/ 43 w 67"/>
                  <a:gd name="T45" fmla="*/ 38 h 106"/>
                  <a:gd name="T46" fmla="*/ 39 w 67"/>
                  <a:gd name="T47" fmla="*/ 52 h 106"/>
                  <a:gd name="T48" fmla="*/ 44 w 67"/>
                  <a:gd name="T49" fmla="*/ 66 h 106"/>
                  <a:gd name="T50" fmla="*/ 44 w 67"/>
                  <a:gd name="T51" fmla="*/ 58 h 106"/>
                  <a:gd name="T52" fmla="*/ 56 w 67"/>
                  <a:gd name="T53" fmla="*/ 47 h 106"/>
                  <a:gd name="T54" fmla="*/ 52 w 67"/>
                  <a:gd name="T55" fmla="*/ 15 h 106"/>
                  <a:gd name="T56" fmla="*/ 15 w 67"/>
                  <a:gd name="T57" fmla="*/ 15 h 106"/>
                  <a:gd name="T58" fmla="*/ 11 w 67"/>
                  <a:gd name="T59" fmla="*/ 48 h 106"/>
                  <a:gd name="T60" fmla="*/ 23 w 67"/>
                  <a:gd name="T61" fmla="*/ 59 h 106"/>
                  <a:gd name="T62" fmla="*/ 23 w 67"/>
                  <a:gd name="T63" fmla="*/ 67 h 106"/>
                  <a:gd name="T64" fmla="*/ 29 w 67"/>
                  <a:gd name="T65" fmla="*/ 52 h 106"/>
                  <a:gd name="T66" fmla="*/ 25 w 67"/>
                  <a:gd name="T67" fmla="*/ 38 h 106"/>
                  <a:gd name="T68" fmla="*/ 40 w 67"/>
                  <a:gd name="T69" fmla="*/ 43 h 106"/>
                  <a:gd name="T70" fmla="*/ 36 w 67"/>
                  <a:gd name="T71" fmla="*/ 42 h 106"/>
                  <a:gd name="T72" fmla="*/ 30 w 67"/>
                  <a:gd name="T73" fmla="*/ 42 h 106"/>
                  <a:gd name="T74" fmla="*/ 27 w 67"/>
                  <a:gd name="T75" fmla="*/ 42 h 106"/>
                  <a:gd name="T76" fmla="*/ 32 w 67"/>
                  <a:gd name="T77" fmla="*/ 51 h 106"/>
                  <a:gd name="T78" fmla="*/ 32 w 67"/>
                  <a:gd name="T79" fmla="*/ 67 h 106"/>
                  <a:gd name="T80" fmla="*/ 35 w 67"/>
                  <a:gd name="T81" fmla="*/ 51 h 106"/>
                  <a:gd name="T82" fmla="*/ 35 w 67"/>
                  <a:gd name="T83" fmla="*/ 50 h 106"/>
                  <a:gd name="T84" fmla="*/ 43 w 67"/>
                  <a:gd name="T85" fmla="*/ 96 h 106"/>
                  <a:gd name="T86" fmla="*/ 34 w 67"/>
                  <a:gd name="T87" fmla="*/ 106 h 106"/>
                  <a:gd name="T88" fmla="*/ 43 w 67"/>
                  <a:gd name="T89" fmla="*/ 96 h 106"/>
                  <a:gd name="T90" fmla="*/ 17 w 67"/>
                  <a:gd name="T91" fmla="*/ 88 h 106"/>
                  <a:gd name="T92" fmla="*/ 17 w 67"/>
                  <a:gd name="T93" fmla="*/ 90 h 106"/>
                  <a:gd name="T94" fmla="*/ 50 w 67"/>
                  <a:gd name="T95" fmla="*/ 86 h 106"/>
                  <a:gd name="T96" fmla="*/ 50 w 67"/>
                  <a:gd name="T97" fmla="*/ 73 h 106"/>
                  <a:gd name="T98" fmla="*/ 17 w 67"/>
                  <a:gd name="T99" fmla="*/ 77 h 106"/>
                  <a:gd name="T100" fmla="*/ 50 w 67"/>
                  <a:gd name="T101" fmla="*/ 74 h 106"/>
                  <a:gd name="T102" fmla="*/ 50 w 67"/>
                  <a:gd name="T103" fmla="*/ 73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67" h="106">
                    <a:moveTo>
                      <a:pt x="33" y="0"/>
                    </a:moveTo>
                    <a:cubicBezTo>
                      <a:pt x="43" y="0"/>
                      <a:pt x="51" y="4"/>
                      <a:pt x="57" y="10"/>
                    </a:cubicBezTo>
                    <a:cubicBezTo>
                      <a:pt x="63" y="16"/>
                      <a:pt x="67" y="25"/>
                      <a:pt x="67" y="34"/>
                    </a:cubicBezTo>
                    <a:cubicBezTo>
                      <a:pt x="67" y="40"/>
                      <a:pt x="65" y="46"/>
                      <a:pt x="62" y="51"/>
                    </a:cubicBezTo>
                    <a:cubicBezTo>
                      <a:pt x="59" y="56"/>
                      <a:pt x="56" y="59"/>
                      <a:pt x="51" y="62"/>
                    </a:cubicBezTo>
                    <a:cubicBezTo>
                      <a:pt x="51" y="66"/>
                      <a:pt x="51" y="66"/>
                      <a:pt x="51" y="66"/>
                    </a:cubicBezTo>
                    <a:cubicBezTo>
                      <a:pt x="53" y="66"/>
                      <a:pt x="53" y="66"/>
                      <a:pt x="53" y="66"/>
                    </a:cubicBezTo>
                    <a:cubicBezTo>
                      <a:pt x="55" y="65"/>
                      <a:pt x="55" y="65"/>
                      <a:pt x="55" y="65"/>
                    </a:cubicBezTo>
                    <a:cubicBezTo>
                      <a:pt x="56" y="68"/>
                      <a:pt x="56" y="68"/>
                      <a:pt x="56" y="68"/>
                    </a:cubicBezTo>
                    <a:cubicBezTo>
                      <a:pt x="57" y="70"/>
                      <a:pt x="57" y="72"/>
                      <a:pt x="57" y="73"/>
                    </a:cubicBezTo>
                    <a:cubicBezTo>
                      <a:pt x="57" y="75"/>
                      <a:pt x="57" y="77"/>
                      <a:pt x="56" y="79"/>
                    </a:cubicBezTo>
                    <a:cubicBezTo>
                      <a:pt x="56" y="80"/>
                      <a:pt x="56" y="80"/>
                      <a:pt x="56" y="80"/>
                    </a:cubicBezTo>
                    <a:cubicBezTo>
                      <a:pt x="56" y="80"/>
                      <a:pt x="56" y="80"/>
                      <a:pt x="56" y="80"/>
                    </a:cubicBezTo>
                    <a:cubicBezTo>
                      <a:pt x="57" y="82"/>
                      <a:pt x="57" y="84"/>
                      <a:pt x="57" y="86"/>
                    </a:cubicBezTo>
                    <a:cubicBezTo>
                      <a:pt x="57" y="88"/>
                      <a:pt x="57" y="90"/>
                      <a:pt x="56" y="92"/>
                    </a:cubicBezTo>
                    <a:cubicBezTo>
                      <a:pt x="55" y="93"/>
                      <a:pt x="55" y="93"/>
                      <a:pt x="55" y="93"/>
                    </a:cubicBezTo>
                    <a:cubicBezTo>
                      <a:pt x="53" y="94"/>
                      <a:pt x="53" y="94"/>
                      <a:pt x="53" y="94"/>
                    </a:cubicBezTo>
                    <a:cubicBezTo>
                      <a:pt x="15" y="97"/>
                      <a:pt x="15" y="97"/>
                      <a:pt x="15" y="97"/>
                    </a:cubicBezTo>
                    <a:cubicBezTo>
                      <a:pt x="13" y="97"/>
                      <a:pt x="13" y="97"/>
                      <a:pt x="13" y="97"/>
                    </a:cubicBezTo>
                    <a:cubicBezTo>
                      <a:pt x="12" y="95"/>
                      <a:pt x="12" y="95"/>
                      <a:pt x="12" y="95"/>
                    </a:cubicBezTo>
                    <a:cubicBezTo>
                      <a:pt x="11" y="93"/>
                      <a:pt x="11" y="91"/>
                      <a:pt x="10" y="90"/>
                    </a:cubicBezTo>
                    <a:cubicBezTo>
                      <a:pt x="10" y="88"/>
                      <a:pt x="11" y="86"/>
                      <a:pt x="12" y="83"/>
                    </a:cubicBezTo>
                    <a:cubicBezTo>
                      <a:pt x="12" y="83"/>
                      <a:pt x="12" y="83"/>
                      <a:pt x="12" y="83"/>
                    </a:cubicBezTo>
                    <a:cubicBezTo>
                      <a:pt x="12" y="82"/>
                      <a:pt x="12" y="82"/>
                      <a:pt x="12" y="82"/>
                    </a:cubicBezTo>
                    <a:cubicBezTo>
                      <a:pt x="11" y="81"/>
                      <a:pt x="11" y="79"/>
                      <a:pt x="10" y="77"/>
                    </a:cubicBezTo>
                    <a:cubicBezTo>
                      <a:pt x="10" y="75"/>
                      <a:pt x="11" y="73"/>
                      <a:pt x="12" y="71"/>
                    </a:cubicBezTo>
                    <a:cubicBezTo>
                      <a:pt x="13" y="69"/>
                      <a:pt x="13" y="69"/>
                      <a:pt x="13" y="69"/>
                    </a:cubicBezTo>
                    <a:cubicBezTo>
                      <a:pt x="15" y="69"/>
                      <a:pt x="15" y="69"/>
                      <a:pt x="15" y="69"/>
                    </a:cubicBezTo>
                    <a:cubicBezTo>
                      <a:pt x="16" y="69"/>
                      <a:pt x="16" y="69"/>
                      <a:pt x="16" y="69"/>
                    </a:cubicBezTo>
                    <a:cubicBezTo>
                      <a:pt x="16" y="63"/>
                      <a:pt x="16" y="63"/>
                      <a:pt x="16" y="63"/>
                    </a:cubicBezTo>
                    <a:cubicBezTo>
                      <a:pt x="11" y="60"/>
                      <a:pt x="7" y="56"/>
                      <a:pt x="5" y="51"/>
                    </a:cubicBezTo>
                    <a:cubicBezTo>
                      <a:pt x="2" y="46"/>
                      <a:pt x="0" y="40"/>
                      <a:pt x="0" y="34"/>
                    </a:cubicBezTo>
                    <a:cubicBezTo>
                      <a:pt x="0" y="25"/>
                      <a:pt x="4" y="16"/>
                      <a:pt x="10" y="10"/>
                    </a:cubicBezTo>
                    <a:cubicBezTo>
                      <a:pt x="16" y="4"/>
                      <a:pt x="24" y="0"/>
                      <a:pt x="33" y="0"/>
                    </a:cubicBezTo>
                    <a:close/>
                    <a:moveTo>
                      <a:pt x="26" y="40"/>
                    </a:moveTo>
                    <a:cubicBezTo>
                      <a:pt x="27" y="41"/>
                      <a:pt x="27" y="41"/>
                      <a:pt x="28" y="41"/>
                    </a:cubicBezTo>
                    <a:cubicBezTo>
                      <a:pt x="28" y="41"/>
                      <a:pt x="29" y="41"/>
                      <a:pt x="30" y="40"/>
                    </a:cubicBezTo>
                    <a:cubicBezTo>
                      <a:pt x="30" y="39"/>
                      <a:pt x="30" y="39"/>
                      <a:pt x="30" y="39"/>
                    </a:cubicBezTo>
                    <a:cubicBezTo>
                      <a:pt x="31" y="40"/>
                      <a:pt x="31" y="40"/>
                      <a:pt x="31" y="40"/>
                    </a:cubicBezTo>
                    <a:cubicBezTo>
                      <a:pt x="32" y="41"/>
                      <a:pt x="32" y="41"/>
                      <a:pt x="33" y="41"/>
                    </a:cubicBezTo>
                    <a:cubicBezTo>
                      <a:pt x="34" y="41"/>
                      <a:pt x="35" y="41"/>
                      <a:pt x="35" y="40"/>
                    </a:cubicBezTo>
                    <a:cubicBezTo>
                      <a:pt x="36" y="39"/>
                      <a:pt x="36" y="39"/>
                      <a:pt x="36" y="39"/>
                    </a:cubicBezTo>
                    <a:cubicBezTo>
                      <a:pt x="36" y="40"/>
                      <a:pt x="36" y="40"/>
                      <a:pt x="36" y="40"/>
                    </a:cubicBezTo>
                    <a:cubicBezTo>
                      <a:pt x="37" y="41"/>
                      <a:pt x="38" y="41"/>
                      <a:pt x="39" y="41"/>
                    </a:cubicBezTo>
                    <a:cubicBezTo>
                      <a:pt x="40" y="41"/>
                      <a:pt x="41" y="41"/>
                      <a:pt x="42" y="40"/>
                    </a:cubicBezTo>
                    <a:cubicBezTo>
                      <a:pt x="43" y="38"/>
                      <a:pt x="43" y="38"/>
                      <a:pt x="43" y="38"/>
                    </a:cubicBezTo>
                    <a:cubicBezTo>
                      <a:pt x="46" y="40"/>
                      <a:pt x="46" y="40"/>
                      <a:pt x="46" y="40"/>
                    </a:cubicBezTo>
                    <a:cubicBezTo>
                      <a:pt x="39" y="52"/>
                      <a:pt x="39" y="52"/>
                      <a:pt x="39" y="52"/>
                    </a:cubicBezTo>
                    <a:cubicBezTo>
                      <a:pt x="39" y="67"/>
                      <a:pt x="39" y="67"/>
                      <a:pt x="39" y="67"/>
                    </a:cubicBezTo>
                    <a:cubicBezTo>
                      <a:pt x="44" y="66"/>
                      <a:pt x="44" y="66"/>
                      <a:pt x="44" y="66"/>
                    </a:cubicBezTo>
                    <a:cubicBezTo>
                      <a:pt x="44" y="60"/>
                      <a:pt x="44" y="60"/>
                      <a:pt x="44" y="60"/>
                    </a:cubicBezTo>
                    <a:cubicBezTo>
                      <a:pt x="44" y="58"/>
                      <a:pt x="44" y="58"/>
                      <a:pt x="44" y="58"/>
                    </a:cubicBezTo>
                    <a:cubicBezTo>
                      <a:pt x="46" y="57"/>
                      <a:pt x="46" y="57"/>
                      <a:pt x="46" y="57"/>
                    </a:cubicBezTo>
                    <a:cubicBezTo>
                      <a:pt x="50" y="55"/>
                      <a:pt x="54" y="52"/>
                      <a:pt x="56" y="47"/>
                    </a:cubicBezTo>
                    <a:cubicBezTo>
                      <a:pt x="59" y="44"/>
                      <a:pt x="60" y="39"/>
                      <a:pt x="60" y="34"/>
                    </a:cubicBezTo>
                    <a:cubicBezTo>
                      <a:pt x="60" y="27"/>
                      <a:pt x="57" y="20"/>
                      <a:pt x="52" y="15"/>
                    </a:cubicBezTo>
                    <a:cubicBezTo>
                      <a:pt x="47" y="10"/>
                      <a:pt x="41" y="7"/>
                      <a:pt x="33" y="7"/>
                    </a:cubicBezTo>
                    <a:cubicBezTo>
                      <a:pt x="26" y="7"/>
                      <a:pt x="19" y="10"/>
                      <a:pt x="15" y="15"/>
                    </a:cubicBezTo>
                    <a:cubicBezTo>
                      <a:pt x="10" y="20"/>
                      <a:pt x="7" y="27"/>
                      <a:pt x="7" y="34"/>
                    </a:cubicBezTo>
                    <a:cubicBezTo>
                      <a:pt x="7" y="39"/>
                      <a:pt x="8" y="44"/>
                      <a:pt x="11" y="48"/>
                    </a:cubicBezTo>
                    <a:cubicBezTo>
                      <a:pt x="13" y="52"/>
                      <a:pt x="17" y="55"/>
                      <a:pt x="21" y="58"/>
                    </a:cubicBezTo>
                    <a:cubicBezTo>
                      <a:pt x="23" y="59"/>
                      <a:pt x="23" y="59"/>
                      <a:pt x="23" y="59"/>
                    </a:cubicBezTo>
                    <a:cubicBezTo>
                      <a:pt x="23" y="61"/>
                      <a:pt x="23" y="61"/>
                      <a:pt x="23" y="61"/>
                    </a:cubicBezTo>
                    <a:cubicBezTo>
                      <a:pt x="23" y="67"/>
                      <a:pt x="23" y="67"/>
                      <a:pt x="23" y="67"/>
                    </a:cubicBezTo>
                    <a:cubicBezTo>
                      <a:pt x="29" y="67"/>
                      <a:pt x="29" y="67"/>
                      <a:pt x="29" y="67"/>
                    </a:cubicBezTo>
                    <a:cubicBezTo>
                      <a:pt x="29" y="52"/>
                      <a:pt x="29" y="52"/>
                      <a:pt x="29" y="52"/>
                    </a:cubicBezTo>
                    <a:cubicBezTo>
                      <a:pt x="22" y="40"/>
                      <a:pt x="22" y="40"/>
                      <a:pt x="22" y="40"/>
                    </a:cubicBezTo>
                    <a:cubicBezTo>
                      <a:pt x="25" y="38"/>
                      <a:pt x="25" y="38"/>
                      <a:pt x="25" y="38"/>
                    </a:cubicBezTo>
                    <a:cubicBezTo>
                      <a:pt x="26" y="40"/>
                      <a:pt x="26" y="40"/>
                      <a:pt x="26" y="40"/>
                    </a:cubicBezTo>
                    <a:close/>
                    <a:moveTo>
                      <a:pt x="40" y="43"/>
                    </a:moveTo>
                    <a:cubicBezTo>
                      <a:pt x="40" y="43"/>
                      <a:pt x="40" y="43"/>
                      <a:pt x="39" y="43"/>
                    </a:cubicBezTo>
                    <a:cubicBezTo>
                      <a:pt x="38" y="43"/>
                      <a:pt x="37" y="43"/>
                      <a:pt x="36" y="42"/>
                    </a:cubicBezTo>
                    <a:cubicBezTo>
                      <a:pt x="35" y="42"/>
                      <a:pt x="34" y="43"/>
                      <a:pt x="33" y="43"/>
                    </a:cubicBezTo>
                    <a:cubicBezTo>
                      <a:pt x="32" y="43"/>
                      <a:pt x="31" y="42"/>
                      <a:pt x="30" y="42"/>
                    </a:cubicBezTo>
                    <a:cubicBezTo>
                      <a:pt x="29" y="42"/>
                      <a:pt x="28" y="43"/>
                      <a:pt x="28" y="43"/>
                    </a:cubicBezTo>
                    <a:cubicBezTo>
                      <a:pt x="27" y="43"/>
                      <a:pt x="27" y="43"/>
                      <a:pt x="27" y="42"/>
                    </a:cubicBezTo>
                    <a:cubicBezTo>
                      <a:pt x="32" y="50"/>
                      <a:pt x="32" y="50"/>
                      <a:pt x="32" y="50"/>
                    </a:cubicBezTo>
                    <a:cubicBezTo>
                      <a:pt x="32" y="51"/>
                      <a:pt x="32" y="51"/>
                      <a:pt x="32" y="51"/>
                    </a:cubicBezTo>
                    <a:cubicBezTo>
                      <a:pt x="32" y="51"/>
                      <a:pt x="32" y="51"/>
                      <a:pt x="32" y="51"/>
                    </a:cubicBezTo>
                    <a:cubicBezTo>
                      <a:pt x="32" y="67"/>
                      <a:pt x="32" y="67"/>
                      <a:pt x="32" y="67"/>
                    </a:cubicBezTo>
                    <a:cubicBezTo>
                      <a:pt x="35" y="67"/>
                      <a:pt x="35" y="67"/>
                      <a:pt x="35" y="67"/>
                    </a:cubicBezTo>
                    <a:cubicBezTo>
                      <a:pt x="35" y="51"/>
                      <a:pt x="35" y="51"/>
                      <a:pt x="35" y="51"/>
                    </a:cubicBezTo>
                    <a:cubicBezTo>
                      <a:pt x="35" y="51"/>
                      <a:pt x="35" y="51"/>
                      <a:pt x="35" y="51"/>
                    </a:cubicBezTo>
                    <a:cubicBezTo>
                      <a:pt x="35" y="50"/>
                      <a:pt x="35" y="50"/>
                      <a:pt x="35" y="50"/>
                    </a:cubicBezTo>
                    <a:cubicBezTo>
                      <a:pt x="40" y="43"/>
                      <a:pt x="40" y="43"/>
                      <a:pt x="40" y="43"/>
                    </a:cubicBezTo>
                    <a:close/>
                    <a:moveTo>
                      <a:pt x="43" y="96"/>
                    </a:moveTo>
                    <a:cubicBezTo>
                      <a:pt x="24" y="98"/>
                      <a:pt x="24" y="98"/>
                      <a:pt x="24" y="98"/>
                    </a:cubicBezTo>
                    <a:cubicBezTo>
                      <a:pt x="25" y="103"/>
                      <a:pt x="29" y="106"/>
                      <a:pt x="34" y="106"/>
                    </a:cubicBezTo>
                    <a:cubicBezTo>
                      <a:pt x="39" y="106"/>
                      <a:pt x="43" y="102"/>
                      <a:pt x="43" y="97"/>
                    </a:cubicBezTo>
                    <a:cubicBezTo>
                      <a:pt x="43" y="97"/>
                      <a:pt x="43" y="97"/>
                      <a:pt x="43" y="96"/>
                    </a:cubicBezTo>
                    <a:close/>
                    <a:moveTo>
                      <a:pt x="50" y="85"/>
                    </a:moveTo>
                    <a:cubicBezTo>
                      <a:pt x="17" y="88"/>
                      <a:pt x="17" y="88"/>
                      <a:pt x="17" y="88"/>
                    </a:cubicBezTo>
                    <a:cubicBezTo>
                      <a:pt x="17" y="89"/>
                      <a:pt x="17" y="89"/>
                      <a:pt x="17" y="89"/>
                    </a:cubicBezTo>
                    <a:cubicBezTo>
                      <a:pt x="17" y="89"/>
                      <a:pt x="17" y="90"/>
                      <a:pt x="17" y="90"/>
                    </a:cubicBezTo>
                    <a:cubicBezTo>
                      <a:pt x="50" y="87"/>
                      <a:pt x="50" y="87"/>
                      <a:pt x="50" y="87"/>
                    </a:cubicBezTo>
                    <a:cubicBezTo>
                      <a:pt x="50" y="87"/>
                      <a:pt x="50" y="86"/>
                      <a:pt x="50" y="86"/>
                    </a:cubicBezTo>
                    <a:cubicBezTo>
                      <a:pt x="50" y="86"/>
                      <a:pt x="50" y="86"/>
                      <a:pt x="50" y="85"/>
                    </a:cubicBezTo>
                    <a:close/>
                    <a:moveTo>
                      <a:pt x="50" y="73"/>
                    </a:moveTo>
                    <a:cubicBezTo>
                      <a:pt x="17" y="76"/>
                      <a:pt x="17" y="76"/>
                      <a:pt x="17" y="76"/>
                    </a:cubicBezTo>
                    <a:cubicBezTo>
                      <a:pt x="17" y="76"/>
                      <a:pt x="17" y="76"/>
                      <a:pt x="17" y="77"/>
                    </a:cubicBezTo>
                    <a:cubicBezTo>
                      <a:pt x="17" y="77"/>
                      <a:pt x="17" y="77"/>
                      <a:pt x="17" y="77"/>
                    </a:cubicBezTo>
                    <a:cubicBezTo>
                      <a:pt x="50" y="74"/>
                      <a:pt x="50" y="74"/>
                      <a:pt x="50" y="74"/>
                    </a:cubicBezTo>
                    <a:cubicBezTo>
                      <a:pt x="50" y="74"/>
                      <a:pt x="50" y="74"/>
                      <a:pt x="50" y="73"/>
                    </a:cubicBezTo>
                    <a:cubicBezTo>
                      <a:pt x="50" y="73"/>
                      <a:pt x="50" y="73"/>
                      <a:pt x="50" y="73"/>
                    </a:cubicBez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solidFill>
                    <a:prstClr val="black"/>
                  </a:solidFill>
                  <a:latin typeface="思源黑体 CN Normal" panose="020B0500000000000000" charset="-122"/>
                  <a:cs typeface="Arial" panose="020B0604020202020204" pitchFamily="34" charset="0"/>
                </a:endParaRPr>
              </a:p>
            </p:txBody>
          </p:sp>
        </p:grpSp>
      </p:grpSp>
    </p:spTree>
    <p:custDataLst>
      <p:tags r:id="rId1"/>
    </p:custDataLst>
  </p:cSld>
  <p:clrMapOvr>
    <a:masterClrMapping/>
  </p:clrMapOvr>
  <p:transition advTm="2000">
    <p:zoom dir="in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6" name="组合 15"/>
          <p:cNvGrpSpPr/>
          <p:nvPr/>
        </p:nvGrpSpPr>
        <p:grpSpPr>
          <a:xfrm>
            <a:off x="497205" y="2472055"/>
            <a:ext cx="4666615" cy="3956050"/>
            <a:chOff x="1362" y="3430"/>
            <a:chExt cx="7349" cy="6230"/>
          </a:xfrm>
        </p:grpSpPr>
        <p:sp>
          <p:nvSpPr>
            <p:cNvPr id="15" name="椭圆 14"/>
            <p:cNvSpPr/>
            <p:nvPr/>
          </p:nvSpPr>
          <p:spPr>
            <a:xfrm>
              <a:off x="3757" y="4623"/>
              <a:ext cx="4955" cy="4758"/>
            </a:xfrm>
            <a:prstGeom prst="ellipse">
              <a:avLst/>
            </a:prstGeom>
            <a:gradFill>
              <a:gsLst>
                <a:gs pos="52000">
                  <a:srgbClr val="A4D5B1">
                    <a:alpha val="89000"/>
                  </a:srgbClr>
                </a:gs>
                <a:gs pos="0">
                  <a:srgbClr val="8ACAA3"/>
                </a:gs>
                <a:gs pos="100000">
                  <a:srgbClr val="BEDFBE">
                    <a:alpha val="100000"/>
                  </a:srgb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zihun219hao-mengquluoliti" panose="00000500000000000000" pitchFamily="2" charset="-122"/>
                <a:ea typeface="zihun219hao-mengquluoliti" panose="00000500000000000000" pitchFamily="2" charset="-122"/>
                <a:cs typeface="+mn-ea"/>
                <a:sym typeface="zihun219hao-mengquluoliti" panose="00000500000000000000" pitchFamily="2" charset="-122"/>
              </a:endParaRPr>
            </a:p>
          </p:txBody>
        </p:sp>
        <p:pic>
          <p:nvPicPr>
            <p:cNvPr id="7" name="图片 6" descr="生物医药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62" y="3430"/>
              <a:ext cx="6863" cy="6231"/>
            </a:xfrm>
            <a:prstGeom prst="rect">
              <a:avLst/>
            </a:prstGeom>
          </p:spPr>
        </p:pic>
      </p:grpSp>
      <p:sp>
        <p:nvSpPr>
          <p:cNvPr id="61" name="文本框 60"/>
          <p:cNvSpPr txBox="1"/>
          <p:nvPr/>
        </p:nvSpPr>
        <p:spPr>
          <a:xfrm>
            <a:off x="5592445" y="1826861"/>
            <a:ext cx="5710832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71C29C"/>
                </a:solidFill>
                <a:latin typeface="zihun219hao-mengquluoliti" panose="00000500000000000000" pitchFamily="2" charset="-122"/>
                <a:ea typeface="zihun219hao-mengquluoliti" panose="00000500000000000000" pitchFamily="2" charset="-122"/>
                <a:cs typeface="+mn-ea"/>
                <a:sym typeface="zihun219hao-mengquluoliti" panose="00000500000000000000" pitchFamily="2" charset="-122"/>
              </a:rPr>
              <a:t>知识技能点</a:t>
            </a:r>
            <a:endParaRPr lang="zh-CN" altLang="en-US" sz="3600" b="1" dirty="0">
              <a:solidFill>
                <a:srgbClr val="71C29C"/>
              </a:solidFill>
              <a:latin typeface="zihun219hao-mengquluoliti" panose="00000500000000000000" pitchFamily="2" charset="-122"/>
              <a:ea typeface="zihun219hao-mengquluoliti" panose="00000500000000000000" pitchFamily="2" charset="-122"/>
              <a:cs typeface="+mn-ea"/>
              <a:sym typeface="zihun219hao-mengquluoliti" panose="00000500000000000000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592445" y="2686050"/>
            <a:ext cx="5710555" cy="2858135"/>
          </a:xfrm>
          <a:prstGeom prst="rect">
            <a:avLst/>
          </a:prstGeom>
          <a:solidFill>
            <a:srgbClr val="8ACA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5878195" y="3145790"/>
            <a:ext cx="5139690" cy="19380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8ACAA3"/>
                </a:solidFill>
              </a14:hiddenFill>
            </a:ext>
          </a:extLst>
        </p:spPr>
        <p:txBody>
          <a:bodyPr wrap="square" anchor="ctr" anchorCtr="0">
            <a:spAutoFit/>
          </a:bodyPr>
          <a:p>
            <a:pPr algn="just">
              <a:lnSpc>
                <a:spcPct val="200000"/>
              </a:lnSpc>
            </a:pPr>
            <a:r>
              <a:rPr lang="zh-CN" altLang="en-US" sz="2000" dirty="0">
                <a:solidFill>
                  <a:schemeClr val="bg1"/>
                </a:solidFill>
                <a:latin typeface="Microsoft YaHei Regular" panose="020B0503020204020204" charset="-122"/>
                <a:ea typeface="Microsoft YaHei Regular" panose="020B0503020204020204" charset="-122"/>
                <a:cs typeface="Microsoft YaHei Regular" panose="020B0503020204020204" charset="-122"/>
                <a:sym typeface="zihun219hao-mengquluoliti" panose="00000500000000000000" pitchFamily="2" charset="-122"/>
              </a:rPr>
              <a:t>1. 角膜、虹膜、视网膜的解剖及生理特点。</a:t>
            </a:r>
            <a:endParaRPr lang="zh-CN" altLang="en-US" sz="2000" dirty="0">
              <a:solidFill>
                <a:schemeClr val="bg1"/>
              </a:solidFill>
              <a:latin typeface="Microsoft YaHei Regular" panose="020B0503020204020204" charset="-122"/>
              <a:ea typeface="Microsoft YaHei Regular" panose="020B0503020204020204" charset="-122"/>
              <a:cs typeface="Microsoft YaHei Regular" panose="020B0503020204020204" charset="-122"/>
              <a:sym typeface="zihun219hao-mengquluoliti" panose="00000500000000000000" pitchFamily="2" charset="-122"/>
            </a:endParaRPr>
          </a:p>
          <a:p>
            <a:pPr algn="just">
              <a:lnSpc>
                <a:spcPct val="200000"/>
              </a:lnSpc>
            </a:pPr>
            <a:r>
              <a:rPr lang="zh-CN" altLang="en-US" sz="2000" dirty="0">
                <a:solidFill>
                  <a:schemeClr val="bg1"/>
                </a:solidFill>
                <a:latin typeface="Microsoft YaHei Regular" panose="020B0503020204020204" charset="-122"/>
                <a:ea typeface="Microsoft YaHei Regular" panose="020B0503020204020204" charset="-122"/>
                <a:cs typeface="Microsoft YaHei Regular" panose="020B0503020204020204" charset="-122"/>
                <a:sym typeface="zihun219hao-mengquluoliti" panose="00000500000000000000" pitchFamily="2" charset="-122"/>
              </a:rPr>
              <a:t>2. 晶状体的解剖及生理特点。</a:t>
            </a:r>
            <a:endParaRPr lang="zh-CN" altLang="en-US" sz="2000" dirty="0">
              <a:solidFill>
                <a:schemeClr val="bg1"/>
              </a:solidFill>
              <a:latin typeface="Microsoft YaHei Regular" panose="020B0503020204020204" charset="-122"/>
              <a:ea typeface="Microsoft YaHei Regular" panose="020B0503020204020204" charset="-122"/>
              <a:cs typeface="Microsoft YaHei Regular" panose="020B0503020204020204" charset="-122"/>
              <a:sym typeface="zihun219hao-mengquluoliti" panose="00000500000000000000" pitchFamily="2" charset="-122"/>
            </a:endParaRPr>
          </a:p>
          <a:p>
            <a:pPr algn="just">
              <a:lnSpc>
                <a:spcPct val="200000"/>
              </a:lnSpc>
            </a:pPr>
            <a:r>
              <a:rPr lang="zh-CN" altLang="en-US" sz="2000" dirty="0">
                <a:solidFill>
                  <a:schemeClr val="bg1"/>
                </a:solidFill>
                <a:latin typeface="Microsoft YaHei Regular" panose="020B0503020204020204" charset="-122"/>
                <a:ea typeface="Microsoft YaHei Regular" panose="020B0503020204020204" charset="-122"/>
                <a:cs typeface="Microsoft YaHei Regular" panose="020B0503020204020204" charset="-122"/>
                <a:sym typeface="zihun219hao-mengquluoliti" panose="00000500000000000000" pitchFamily="2" charset="-122"/>
              </a:rPr>
              <a:t>3. 眼睑、结膜的解剖及生理特点。</a:t>
            </a:r>
            <a:endParaRPr lang="zh-CN" altLang="en-US" sz="2000" dirty="0">
              <a:solidFill>
                <a:schemeClr val="bg1"/>
              </a:solidFill>
              <a:latin typeface="Microsoft YaHei Regular" panose="020B0503020204020204" charset="-122"/>
              <a:ea typeface="Microsoft YaHei Regular" panose="020B0503020204020204" charset="-122"/>
              <a:cs typeface="Microsoft YaHei Regular" panose="020B0503020204020204" charset="-122"/>
              <a:sym typeface="zihun219hao-mengquluoliti" panose="00000500000000000000" pitchFamily="2" charset="-122"/>
            </a:endParaRPr>
          </a:p>
        </p:txBody>
      </p:sp>
    </p:spTree>
    <p:custDataLst>
      <p:tags r:id="rId2"/>
    </p:custDataLst>
  </p:cSld>
  <p:clrMapOvr>
    <a:masterClrMapping/>
  </p:clrMapOvr>
  <p:transition advTm="2000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" grpId="0"/>
      <p:bldP spid="2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图形"/>
          <p:cNvSpPr/>
          <p:nvPr/>
        </p:nvSpPr>
        <p:spPr>
          <a:xfrm>
            <a:off x="6576060" y="1889760"/>
            <a:ext cx="4747895" cy="1868805"/>
          </a:xfrm>
          <a:prstGeom prst="roundRect">
            <a:avLst>
              <a:gd name="adj" fmla="val 5668"/>
            </a:avLst>
          </a:prstGeom>
          <a:solidFill>
            <a:schemeClr val="tx1">
              <a:lumMod val="50000"/>
              <a:lumOff val="50000"/>
              <a:alpha val="5000"/>
            </a:schemeClr>
          </a:solidFill>
          <a:ln w="57150" cap="rnd">
            <a:noFill/>
            <a:prstDash val="solid"/>
            <a:round/>
          </a:ln>
          <a:effectLst>
            <a:outerShdw blurRad="50800" dist="50800" dir="5400000" algn="ctr" rotWithShape="0">
              <a:schemeClr val="accent3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/>
          </a:bodyPr>
          <a:lstStyle/>
          <a:p>
            <a:pPr algn="ctr"/>
            <a:endParaRPr lang="en-US" altLang="zh-CN" sz="1400" b="1" dirty="0">
              <a:solidFill>
                <a:srgbClr val="FFFFFF"/>
              </a:solidFill>
              <a:cs typeface="思源黑体 CN Normal" panose="020B0500000000000000" charset="-122"/>
            </a:endParaRPr>
          </a:p>
        </p:txBody>
      </p:sp>
      <p:sp>
        <p:nvSpPr>
          <p:cNvPr id="6" name="图形"/>
          <p:cNvSpPr/>
          <p:nvPr/>
        </p:nvSpPr>
        <p:spPr>
          <a:xfrm>
            <a:off x="6576060" y="4044315"/>
            <a:ext cx="4747895" cy="1508760"/>
          </a:xfrm>
          <a:prstGeom prst="roundRect">
            <a:avLst>
              <a:gd name="adj" fmla="val 5668"/>
            </a:avLst>
          </a:prstGeom>
          <a:solidFill>
            <a:schemeClr val="tx1">
              <a:lumMod val="50000"/>
              <a:lumOff val="50000"/>
              <a:alpha val="5000"/>
            </a:schemeClr>
          </a:solidFill>
          <a:ln w="57150" cap="rnd">
            <a:noFill/>
            <a:prstDash val="solid"/>
            <a:round/>
          </a:ln>
          <a:effectLst>
            <a:outerShdw blurRad="50800" dist="50800" dir="5400000" algn="ctr" rotWithShape="0">
              <a:schemeClr val="accent3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/>
          </a:bodyPr>
          <a:lstStyle/>
          <a:p>
            <a:pPr algn="ctr"/>
            <a:endParaRPr lang="en-US" altLang="zh-CN" sz="1400" b="1" dirty="0">
              <a:solidFill>
                <a:srgbClr val="FFFFFF"/>
              </a:solidFill>
              <a:cs typeface="思源黑体 CN Normal" panose="020B0500000000000000" charset="-122"/>
            </a:endParaRPr>
          </a:p>
        </p:txBody>
      </p:sp>
      <p:sp>
        <p:nvSpPr>
          <p:cNvPr id="11" name="图形"/>
          <p:cNvSpPr/>
          <p:nvPr/>
        </p:nvSpPr>
        <p:spPr>
          <a:xfrm>
            <a:off x="6777990" y="3917950"/>
            <a:ext cx="1574165" cy="330835"/>
          </a:xfrm>
          <a:prstGeom prst="roundRect">
            <a:avLst>
              <a:gd name="adj" fmla="val 23653"/>
            </a:avLst>
          </a:prstGeom>
          <a:solidFill>
            <a:schemeClr val="accent1"/>
          </a:solidFill>
          <a:ln w="57150" cap="rnd">
            <a:noFill/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  <a:latin typeface="思源黑体 CN Medium" panose="020B0500000000000000" charset="-122"/>
                <a:ea typeface="思源黑体 CN Medium" panose="020B0500000000000000" charset="-122"/>
                <a:cs typeface="思源黑体 CN Normal" panose="020B0500000000000000" charset="-122"/>
                <a:sym typeface="+mn-ea"/>
              </a:rPr>
              <a:t>请思考：</a:t>
            </a:r>
            <a:endParaRPr lang="zh-CN" altLang="en-US" sz="1600" dirty="0">
              <a:solidFill>
                <a:schemeClr val="bg1"/>
              </a:solidFill>
              <a:latin typeface="思源黑体 CN Medium" panose="020B0500000000000000" charset="-122"/>
              <a:ea typeface="思源黑体 CN Medium" panose="020B0500000000000000" charset="-122"/>
              <a:cs typeface="思源黑体 CN Normal" panose="020B0500000000000000" charset="-122"/>
              <a:sym typeface="+mn-ea"/>
            </a:endParaRPr>
          </a:p>
        </p:txBody>
      </p:sp>
      <p:sp>
        <p:nvSpPr>
          <p:cNvPr id="13" name="图形"/>
          <p:cNvSpPr/>
          <p:nvPr/>
        </p:nvSpPr>
        <p:spPr bwMode="auto">
          <a:xfrm>
            <a:off x="6777990" y="2070100"/>
            <a:ext cx="4344670" cy="1508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just">
              <a:lnSpc>
                <a:spcPct val="150000"/>
              </a:lnSpc>
              <a:defRPr/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Normal" panose="020B0500000000000000" charset="-122"/>
                <a:ea typeface="思源黑体 CN Normal" panose="020B0500000000000000" charset="-122"/>
                <a:cs typeface="+mn-ea"/>
                <a:sym typeface="+mn-lt"/>
              </a:rPr>
              <a:t>患者，男，8 岁。因与小伙伴玩河沙不慎将沙粒抛入右眼，用手反复搓揉眼睛，引起患眼有异物感、眼痛和流泪等症状就医，视诊：睫状充血，角膜轻度损伤。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思源黑体 CN Normal" panose="020B0500000000000000" charset="-122"/>
              <a:ea typeface="思源黑体 CN Normal" panose="020B0500000000000000" charset="-122"/>
              <a:cs typeface="+mn-ea"/>
              <a:sym typeface="+mn-lt"/>
            </a:endParaRPr>
          </a:p>
        </p:txBody>
      </p:sp>
      <p:sp>
        <p:nvSpPr>
          <p:cNvPr id="14" name="图形"/>
          <p:cNvSpPr/>
          <p:nvPr/>
        </p:nvSpPr>
        <p:spPr bwMode="auto">
          <a:xfrm>
            <a:off x="6777990" y="4402455"/>
            <a:ext cx="4001135" cy="8966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indent="0" algn="just">
              <a:lnSpc>
                <a:spcPct val="150000"/>
              </a:lnSpc>
              <a:buNone/>
              <a:defRPr/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Normal" panose="020B0500000000000000" charset="-122"/>
                <a:ea typeface="思源黑体 CN Normal" panose="020B0500000000000000" charset="-122"/>
                <a:cs typeface="+mn-ea"/>
                <a:sym typeface="+mn-lt"/>
              </a:rPr>
              <a:t>1. 根据病情，初步判断该患者有何疾病？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思源黑体 CN Normal" panose="020B0500000000000000" charset="-122"/>
              <a:ea typeface="思源黑体 CN Normal" panose="020B0500000000000000" charset="-122"/>
              <a:cs typeface="+mn-ea"/>
              <a:sym typeface="+mn-lt"/>
            </a:endParaRPr>
          </a:p>
          <a:p>
            <a:pPr indent="0" algn="just">
              <a:lnSpc>
                <a:spcPct val="150000"/>
              </a:lnSpc>
              <a:buNone/>
              <a:defRPr/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Normal" panose="020B0500000000000000" charset="-122"/>
                <a:ea typeface="思源黑体 CN Normal" panose="020B0500000000000000" charset="-122"/>
                <a:cs typeface="+mn-ea"/>
                <a:sym typeface="+mn-lt"/>
              </a:rPr>
              <a:t>2. 请问角膜的生理特点有哪些？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思源黑体 CN Normal" panose="020B0500000000000000" charset="-122"/>
              <a:ea typeface="思源黑体 CN Normal" panose="020B0500000000000000" charset="-122"/>
              <a:cs typeface="+mn-ea"/>
              <a:sym typeface="+mn-lt"/>
            </a:endParaRPr>
          </a:p>
        </p:txBody>
      </p:sp>
      <p:pic>
        <p:nvPicPr>
          <p:cNvPr id="2" name="图形" descr="线上教学123"/>
          <p:cNvPicPr>
            <a:picLocks noChangeAspect="1"/>
          </p:cNvPicPr>
          <p:nvPr/>
        </p:nvPicPr>
        <p:blipFill>
          <a:blip r:embed="rId1"/>
          <a:srcRect t="15148" b="13769"/>
          <a:stretch>
            <a:fillRect/>
          </a:stretch>
        </p:blipFill>
        <p:spPr>
          <a:xfrm>
            <a:off x="548005" y="1582420"/>
            <a:ext cx="5921375" cy="4209415"/>
          </a:xfrm>
          <a:prstGeom prst="rect">
            <a:avLst/>
          </a:prstGeom>
        </p:spPr>
      </p:pic>
      <p:sp>
        <p:nvSpPr>
          <p:cNvPr id="3" name="矩形 2"/>
          <p:cNvSpPr/>
          <p:nvPr userDrawn="1"/>
        </p:nvSpPr>
        <p:spPr>
          <a:xfrm flipH="1">
            <a:off x="1334770" y="779145"/>
            <a:ext cx="4236085" cy="6877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p>
            <a:pPr lvl="0" algn="l">
              <a:lnSpc>
                <a:spcPct val="100000"/>
              </a:lnSpc>
              <a:defRPr/>
            </a:pPr>
            <a:r>
              <a: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Medium" panose="020B0500000000000000" charset="-122"/>
                <a:ea typeface="思源黑体 CN Medium" panose="020B0500000000000000" charset="-122"/>
                <a:cs typeface="+mn-ea"/>
                <a:sym typeface="+mn-lt"/>
              </a:rPr>
              <a:t>护理情境</a:t>
            </a:r>
            <a:endParaRPr lang="zh-CN" altLang="en-US" sz="2800" dirty="0">
              <a:solidFill>
                <a:schemeClr val="tx1">
                  <a:lumMod val="75000"/>
                  <a:lumOff val="25000"/>
                </a:schemeClr>
              </a:solidFill>
              <a:latin typeface="思源黑体 CN Medium" panose="020B0500000000000000" charset="-122"/>
              <a:ea typeface="思源黑体 CN Medium" panose="020B0500000000000000" charset="-122"/>
              <a:cs typeface="+mn-ea"/>
              <a:sym typeface="+mn-lt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44380" y="732790"/>
            <a:ext cx="1478280" cy="1337310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ransition advTm="2000">
    <p:split orient="vert" dir="in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145" name="图片 6147" descr="图1-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06370" y="822960"/>
            <a:ext cx="6778625" cy="5212715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2"/>
    </p:custDataLst>
  </p:cSld>
  <p:clrMapOvr>
    <a:masterClrMapping/>
  </p:clrMapOvr>
  <p:transition advTm="2000">
    <p:wedg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43350" y="549275"/>
            <a:ext cx="7692267" cy="576000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606425" y="2645410"/>
            <a:ext cx="3029585" cy="1568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00000"/>
              </a:lnSpc>
            </a:pPr>
            <a:r>
              <a:rPr lang="zh-CN" altLang="en-US" sz="3200"/>
              <a:t>眼球内由眼球壁和眼球内容物两部分组成。</a:t>
            </a:r>
            <a:endParaRPr lang="zh-CN" altLang="en-US" sz="3200"/>
          </a:p>
        </p:txBody>
      </p:sp>
    </p:spTree>
    <p:custDataLst>
      <p:tags r:id="rId2"/>
    </p:custDataLst>
  </p:cSld>
  <p:clrMapOvr>
    <a:masterClrMapping/>
  </p:clrMapOvr>
  <p:transition advTm="2000">
    <p:wedge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1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3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4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5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6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7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8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9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20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21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22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23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24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25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26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27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28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29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3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30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31.xml><?xml version="1.0" encoding="utf-8"?>
<p:tagLst xmlns:p="http://schemas.openxmlformats.org/presentationml/2006/main">
  <p:tag name="PA" val="v5.2.8"/>
</p:tagLst>
</file>

<file path=ppt/tags/tag32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33.xml><?xml version="1.0" encoding="utf-8"?>
<p:tagLst xmlns:p="http://schemas.openxmlformats.org/presentationml/2006/main">
  <p:tag name="PA" val="v5.2.8"/>
</p:tagLst>
</file>

<file path=ppt/tags/tag34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35.xml><?xml version="1.0" encoding="utf-8"?>
<p:tagLst xmlns:p="http://schemas.openxmlformats.org/presentationml/2006/main">
  <p:tag name="PA" val="v5.2.8"/>
</p:tagLst>
</file>

<file path=ppt/tags/tag36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37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38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39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4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40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41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42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43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44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45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46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47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48.xml><?xml version="1.0" encoding="utf-8"?>
<p:tagLst xmlns:p="http://schemas.openxmlformats.org/presentationml/2006/main">
  <p:tag name="PA" val="v5.2.8"/>
</p:tagLst>
</file>

<file path=ppt/tags/tag49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5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50.xml><?xml version="1.0" encoding="utf-8"?>
<p:tagLst xmlns:p="http://schemas.openxmlformats.org/presentationml/2006/main">
  <p:tag name="PA" val="v5.2.8"/>
</p:tagLst>
</file>

<file path=ppt/tags/tag51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52.xml><?xml version="1.0" encoding="utf-8"?>
<p:tagLst xmlns:p="http://schemas.openxmlformats.org/presentationml/2006/main">
  <p:tag name="PA" val="v5.2.8"/>
</p:tagLst>
</file>

<file path=ppt/tags/tag53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54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55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56.xml><?xml version="1.0" encoding="utf-8"?>
<p:tagLst xmlns:p="http://schemas.openxmlformats.org/presentationml/2006/main">
  <p:tag name="PA" val="v5.2.8"/>
</p:tagLst>
</file>

<file path=ppt/tags/tag57.xml><?xml version="1.0" encoding="utf-8"?>
<p:tagLst xmlns:p="http://schemas.openxmlformats.org/presentationml/2006/main">
  <p:tag name="PA" val="v5.2.8"/>
</p:tagLst>
</file>

<file path=ppt/tags/tag58.xml><?xml version="1.0" encoding="utf-8"?>
<p:tagLst xmlns:p="http://schemas.openxmlformats.org/presentationml/2006/main">
  <p:tag name="PA" val="v5.2.8"/>
</p:tagLst>
</file>

<file path=ppt/tags/tag59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0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1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8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9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heme/theme1.xml><?xml version="1.0" encoding="utf-8"?>
<a:theme xmlns:a="http://schemas.openxmlformats.org/drawingml/2006/main" name="Office 主题​​">
  <a:themeElements>
    <a:clrScheme name="自定义 387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55B7AD"/>
      </a:accent1>
      <a:accent2>
        <a:srgbClr val="FFBE4B"/>
      </a:accent2>
      <a:accent3>
        <a:srgbClr val="55B7AD"/>
      </a:accent3>
      <a:accent4>
        <a:srgbClr val="FFBE4B"/>
      </a:accent4>
      <a:accent5>
        <a:srgbClr val="55B7AD"/>
      </a:accent5>
      <a:accent6>
        <a:srgbClr val="FFBE4B"/>
      </a:accent6>
      <a:hlink>
        <a:srgbClr val="55B7AD"/>
      </a:hlink>
      <a:folHlink>
        <a:srgbClr val="FFBE4B"/>
      </a:folHlink>
    </a:clrScheme>
    <a:fontScheme name="自定义 9">
      <a:majorFont>
        <a:latin typeface="思源黑体 CN Normal"/>
        <a:ea typeface="思源黑体 CN Normal"/>
        <a:cs typeface=""/>
      </a:majorFont>
      <a:minorFont>
        <a:latin typeface="思源黑体 CN Normal"/>
        <a:ea typeface="思源黑体 CN Normal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0.xml><?xml version="1.0" encoding="utf-8"?>
<a:theme xmlns:a="http://schemas.openxmlformats.org/drawingml/2006/main" name="12_Office 主题​​">
  <a:themeElements>
    <a:clrScheme name="自定义 387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55B7AD"/>
      </a:accent1>
      <a:accent2>
        <a:srgbClr val="FFBE4B"/>
      </a:accent2>
      <a:accent3>
        <a:srgbClr val="55B7AD"/>
      </a:accent3>
      <a:accent4>
        <a:srgbClr val="FFBE4B"/>
      </a:accent4>
      <a:accent5>
        <a:srgbClr val="55B7AD"/>
      </a:accent5>
      <a:accent6>
        <a:srgbClr val="FFBE4B"/>
      </a:accent6>
      <a:hlink>
        <a:srgbClr val="55B7AD"/>
      </a:hlink>
      <a:folHlink>
        <a:srgbClr val="FFBE4B"/>
      </a:folHlink>
    </a:clrScheme>
    <a:fontScheme name="自定义 9">
      <a:majorFont>
        <a:latin typeface="思源黑体 CN Normal"/>
        <a:ea typeface="思源黑体 CN Normal"/>
        <a:cs typeface=""/>
      </a:majorFont>
      <a:minorFont>
        <a:latin typeface="思源黑体 CN Normal"/>
        <a:ea typeface="思源黑体 CN Normal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1.xml><?xml version="1.0" encoding="utf-8"?>
<a:theme xmlns:a="http://schemas.openxmlformats.org/drawingml/2006/main" name="13_Office 主题​​">
  <a:themeElements>
    <a:clrScheme name="自定义 387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55B7AD"/>
      </a:accent1>
      <a:accent2>
        <a:srgbClr val="FFBE4B"/>
      </a:accent2>
      <a:accent3>
        <a:srgbClr val="55B7AD"/>
      </a:accent3>
      <a:accent4>
        <a:srgbClr val="FFBE4B"/>
      </a:accent4>
      <a:accent5>
        <a:srgbClr val="55B7AD"/>
      </a:accent5>
      <a:accent6>
        <a:srgbClr val="FFBE4B"/>
      </a:accent6>
      <a:hlink>
        <a:srgbClr val="55B7AD"/>
      </a:hlink>
      <a:folHlink>
        <a:srgbClr val="FFBE4B"/>
      </a:folHlink>
    </a:clrScheme>
    <a:fontScheme name="自定义 9">
      <a:majorFont>
        <a:latin typeface="思源黑体 CN Normal"/>
        <a:ea typeface="思源黑体 CN Normal"/>
        <a:cs typeface=""/>
      </a:majorFont>
      <a:minorFont>
        <a:latin typeface="思源黑体 CN Normal"/>
        <a:ea typeface="思源黑体 CN Normal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2.xml><?xml version="1.0" encoding="utf-8"?>
<a:theme xmlns:a="http://schemas.openxmlformats.org/drawingml/2006/main" name="14_Office 主题​​">
  <a:themeElements>
    <a:clrScheme name="自定义 387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55B7AD"/>
      </a:accent1>
      <a:accent2>
        <a:srgbClr val="FFBE4B"/>
      </a:accent2>
      <a:accent3>
        <a:srgbClr val="55B7AD"/>
      </a:accent3>
      <a:accent4>
        <a:srgbClr val="FFBE4B"/>
      </a:accent4>
      <a:accent5>
        <a:srgbClr val="55B7AD"/>
      </a:accent5>
      <a:accent6>
        <a:srgbClr val="FFBE4B"/>
      </a:accent6>
      <a:hlink>
        <a:srgbClr val="55B7AD"/>
      </a:hlink>
      <a:folHlink>
        <a:srgbClr val="FFBE4B"/>
      </a:folHlink>
    </a:clrScheme>
    <a:fontScheme name="自定义 9">
      <a:majorFont>
        <a:latin typeface="思源黑体 CN Normal"/>
        <a:ea typeface="思源黑体 CN Normal"/>
        <a:cs typeface=""/>
      </a:majorFont>
      <a:minorFont>
        <a:latin typeface="思源黑体 CN Normal"/>
        <a:ea typeface="思源黑体 CN Normal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思源黑体 CN Normal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思源黑体 CN Normal"/>
        <a:ea typeface=""/>
        <a:cs typeface=""/>
        <a:font script="Jpan" typeface="ＭＳ Ｐゴシック"/>
        <a:font script="Hang" typeface="맑은 고딕"/>
        <a:font script="Hans" typeface="思源黑体 CN Normal"/>
        <a:font script="Hant" typeface="新細明體"/>
        <a:font script="Arab" typeface="思源黑体 CN Normal"/>
        <a:font script="Hebr" typeface="思源黑体 CN Norm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思源黑体 CN Norm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思源黑体 CN Normal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思源黑体 CN Normal"/>
        <a:ea typeface=""/>
        <a:cs typeface=""/>
        <a:font script="Jpan" typeface="ＭＳ Ｐゴシック"/>
        <a:font script="Hang" typeface="맑은 고딕"/>
        <a:font script="Hans" typeface="思源黑体 CN Normal"/>
        <a:font script="Hant" typeface="新細明體"/>
        <a:font script="Arab" typeface="思源黑体 CN Normal"/>
        <a:font script="Hebr" typeface="思源黑体 CN Norm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思源黑体 CN Norm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Office 主题​​">
  <a:themeElements>
    <a:clrScheme name="自定义 387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55B7AD"/>
      </a:accent1>
      <a:accent2>
        <a:srgbClr val="FFBE4B"/>
      </a:accent2>
      <a:accent3>
        <a:srgbClr val="55B7AD"/>
      </a:accent3>
      <a:accent4>
        <a:srgbClr val="FFBE4B"/>
      </a:accent4>
      <a:accent5>
        <a:srgbClr val="55B7AD"/>
      </a:accent5>
      <a:accent6>
        <a:srgbClr val="FFBE4B"/>
      </a:accent6>
      <a:hlink>
        <a:srgbClr val="55B7AD"/>
      </a:hlink>
      <a:folHlink>
        <a:srgbClr val="FFBE4B"/>
      </a:folHlink>
    </a:clrScheme>
    <a:fontScheme name="自定义 9">
      <a:majorFont>
        <a:latin typeface="思源黑体 CN Normal"/>
        <a:ea typeface="思源黑体 CN Normal"/>
        <a:cs typeface=""/>
      </a:majorFont>
      <a:minorFont>
        <a:latin typeface="思源黑体 CN Normal"/>
        <a:ea typeface="思源黑体 CN Normal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3_Office 主题​​">
  <a:themeElements>
    <a:clrScheme name="自定义 387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55B7AD"/>
      </a:accent1>
      <a:accent2>
        <a:srgbClr val="FFBE4B"/>
      </a:accent2>
      <a:accent3>
        <a:srgbClr val="55B7AD"/>
      </a:accent3>
      <a:accent4>
        <a:srgbClr val="FFBE4B"/>
      </a:accent4>
      <a:accent5>
        <a:srgbClr val="55B7AD"/>
      </a:accent5>
      <a:accent6>
        <a:srgbClr val="FFBE4B"/>
      </a:accent6>
      <a:hlink>
        <a:srgbClr val="55B7AD"/>
      </a:hlink>
      <a:folHlink>
        <a:srgbClr val="FFBE4B"/>
      </a:folHlink>
    </a:clrScheme>
    <a:fontScheme name="自定义 9">
      <a:majorFont>
        <a:latin typeface="思源黑体 CN Normal"/>
        <a:ea typeface="思源黑体 CN Normal"/>
        <a:cs typeface=""/>
      </a:majorFont>
      <a:minorFont>
        <a:latin typeface="思源黑体 CN Normal"/>
        <a:ea typeface="思源黑体 CN Normal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6_Office 主题​​">
  <a:themeElements>
    <a:clrScheme name="自定义 387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55B7AD"/>
      </a:accent1>
      <a:accent2>
        <a:srgbClr val="FFBE4B"/>
      </a:accent2>
      <a:accent3>
        <a:srgbClr val="55B7AD"/>
      </a:accent3>
      <a:accent4>
        <a:srgbClr val="FFBE4B"/>
      </a:accent4>
      <a:accent5>
        <a:srgbClr val="55B7AD"/>
      </a:accent5>
      <a:accent6>
        <a:srgbClr val="FFBE4B"/>
      </a:accent6>
      <a:hlink>
        <a:srgbClr val="55B7AD"/>
      </a:hlink>
      <a:folHlink>
        <a:srgbClr val="FFBE4B"/>
      </a:folHlink>
    </a:clrScheme>
    <a:fontScheme name="自定义 9">
      <a:majorFont>
        <a:latin typeface="思源黑体 CN Normal"/>
        <a:ea typeface="思源黑体 CN Normal"/>
        <a:cs typeface=""/>
      </a:majorFont>
      <a:minorFont>
        <a:latin typeface="思源黑体 CN Normal"/>
        <a:ea typeface="思源黑体 CN Normal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7_Office 主题​​">
  <a:themeElements>
    <a:clrScheme name="自定义 387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55B7AD"/>
      </a:accent1>
      <a:accent2>
        <a:srgbClr val="FFBE4B"/>
      </a:accent2>
      <a:accent3>
        <a:srgbClr val="55B7AD"/>
      </a:accent3>
      <a:accent4>
        <a:srgbClr val="FFBE4B"/>
      </a:accent4>
      <a:accent5>
        <a:srgbClr val="55B7AD"/>
      </a:accent5>
      <a:accent6>
        <a:srgbClr val="FFBE4B"/>
      </a:accent6>
      <a:hlink>
        <a:srgbClr val="55B7AD"/>
      </a:hlink>
      <a:folHlink>
        <a:srgbClr val="FFBE4B"/>
      </a:folHlink>
    </a:clrScheme>
    <a:fontScheme name="自定义 9">
      <a:majorFont>
        <a:latin typeface="思源黑体 CN Normal"/>
        <a:ea typeface="思源黑体 CN Normal"/>
        <a:cs typeface=""/>
      </a:majorFont>
      <a:minorFont>
        <a:latin typeface="思源黑体 CN Normal"/>
        <a:ea typeface="思源黑体 CN Normal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8_Office 主题​​">
  <a:themeElements>
    <a:clrScheme name="自定义 387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55B7AD"/>
      </a:accent1>
      <a:accent2>
        <a:srgbClr val="FFBE4B"/>
      </a:accent2>
      <a:accent3>
        <a:srgbClr val="55B7AD"/>
      </a:accent3>
      <a:accent4>
        <a:srgbClr val="FFBE4B"/>
      </a:accent4>
      <a:accent5>
        <a:srgbClr val="55B7AD"/>
      </a:accent5>
      <a:accent6>
        <a:srgbClr val="FFBE4B"/>
      </a:accent6>
      <a:hlink>
        <a:srgbClr val="55B7AD"/>
      </a:hlink>
      <a:folHlink>
        <a:srgbClr val="FFBE4B"/>
      </a:folHlink>
    </a:clrScheme>
    <a:fontScheme name="自定义 9">
      <a:majorFont>
        <a:latin typeface="思源黑体 CN Normal"/>
        <a:ea typeface="思源黑体 CN Normal"/>
        <a:cs typeface=""/>
      </a:majorFont>
      <a:minorFont>
        <a:latin typeface="思源黑体 CN Normal"/>
        <a:ea typeface="思源黑体 CN Normal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9_Office 主题​​">
  <a:themeElements>
    <a:clrScheme name="自定义 387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55B7AD"/>
      </a:accent1>
      <a:accent2>
        <a:srgbClr val="FFBE4B"/>
      </a:accent2>
      <a:accent3>
        <a:srgbClr val="55B7AD"/>
      </a:accent3>
      <a:accent4>
        <a:srgbClr val="FFBE4B"/>
      </a:accent4>
      <a:accent5>
        <a:srgbClr val="55B7AD"/>
      </a:accent5>
      <a:accent6>
        <a:srgbClr val="FFBE4B"/>
      </a:accent6>
      <a:hlink>
        <a:srgbClr val="55B7AD"/>
      </a:hlink>
      <a:folHlink>
        <a:srgbClr val="FFBE4B"/>
      </a:folHlink>
    </a:clrScheme>
    <a:fontScheme name="自定义 9">
      <a:majorFont>
        <a:latin typeface="思源黑体 CN Normal"/>
        <a:ea typeface="思源黑体 CN Normal"/>
        <a:cs typeface=""/>
      </a:majorFont>
      <a:minorFont>
        <a:latin typeface="思源黑体 CN Normal"/>
        <a:ea typeface="思源黑体 CN Normal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10_Office 主题​​">
  <a:themeElements>
    <a:clrScheme name="自定义 387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55B7AD"/>
      </a:accent1>
      <a:accent2>
        <a:srgbClr val="FFBE4B"/>
      </a:accent2>
      <a:accent3>
        <a:srgbClr val="55B7AD"/>
      </a:accent3>
      <a:accent4>
        <a:srgbClr val="FFBE4B"/>
      </a:accent4>
      <a:accent5>
        <a:srgbClr val="55B7AD"/>
      </a:accent5>
      <a:accent6>
        <a:srgbClr val="FFBE4B"/>
      </a:accent6>
      <a:hlink>
        <a:srgbClr val="55B7AD"/>
      </a:hlink>
      <a:folHlink>
        <a:srgbClr val="FFBE4B"/>
      </a:folHlink>
    </a:clrScheme>
    <a:fontScheme name="自定义 9">
      <a:majorFont>
        <a:latin typeface="思源黑体 CN Normal"/>
        <a:ea typeface="思源黑体 CN Normal"/>
        <a:cs typeface=""/>
      </a:majorFont>
      <a:minorFont>
        <a:latin typeface="思源黑体 CN Normal"/>
        <a:ea typeface="思源黑体 CN Normal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11_Office 主题​​">
  <a:themeElements>
    <a:clrScheme name="自定义 387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55B7AD"/>
      </a:accent1>
      <a:accent2>
        <a:srgbClr val="FFBE4B"/>
      </a:accent2>
      <a:accent3>
        <a:srgbClr val="55B7AD"/>
      </a:accent3>
      <a:accent4>
        <a:srgbClr val="FFBE4B"/>
      </a:accent4>
      <a:accent5>
        <a:srgbClr val="55B7AD"/>
      </a:accent5>
      <a:accent6>
        <a:srgbClr val="FFBE4B"/>
      </a:accent6>
      <a:hlink>
        <a:srgbClr val="55B7AD"/>
      </a:hlink>
      <a:folHlink>
        <a:srgbClr val="FFBE4B"/>
      </a:folHlink>
    </a:clrScheme>
    <a:fontScheme name="自定义 9">
      <a:majorFont>
        <a:latin typeface="思源黑体 CN Normal"/>
        <a:ea typeface="思源黑体 CN Normal"/>
        <a:cs typeface=""/>
      </a:majorFont>
      <a:minorFont>
        <a:latin typeface="思源黑体 CN Normal"/>
        <a:ea typeface="思源黑体 CN Normal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7256</Words>
  <Application>WPS 演示</Application>
  <PresentationFormat>宽屏</PresentationFormat>
  <Paragraphs>416</Paragraphs>
  <Slides>40</Slides>
  <Notes>1</Notes>
  <HiddenSlides>0</HiddenSlides>
  <MMClips>1</MMClips>
  <ScaleCrop>false</ScaleCrop>
  <HeadingPairs>
    <vt:vector size="6" baseType="variant">
      <vt:variant>
        <vt:lpstr>已用的字体</vt:lpstr>
      </vt:variant>
      <vt:variant>
        <vt:i4>28</vt:i4>
      </vt:variant>
      <vt:variant>
        <vt:lpstr>主题</vt:lpstr>
      </vt:variant>
      <vt:variant>
        <vt:i4>12</vt:i4>
      </vt:variant>
      <vt:variant>
        <vt:lpstr>幻灯片标题</vt:lpstr>
      </vt:variant>
      <vt:variant>
        <vt:i4>40</vt:i4>
      </vt:variant>
    </vt:vector>
  </HeadingPairs>
  <TitlesOfParts>
    <vt:vector size="80" baseType="lpstr">
      <vt:lpstr>Arial</vt:lpstr>
      <vt:lpstr>宋体</vt:lpstr>
      <vt:lpstr>Wingdings</vt:lpstr>
      <vt:lpstr>微软雅黑</vt:lpstr>
      <vt:lpstr>Wingdings</vt:lpstr>
      <vt:lpstr>思源黑体 CN Normal</vt:lpstr>
      <vt:lpstr>思源黑体 CN Medium</vt:lpstr>
      <vt:lpstr>zihun219hao-mengquluoliti</vt:lpstr>
      <vt:lpstr>思源黑体 CN Bold</vt:lpstr>
      <vt:lpstr>汉仪中黑KW</vt:lpstr>
      <vt:lpstr>苹方-简</vt:lpstr>
      <vt:lpstr>Microsoft YaHei Regular</vt:lpstr>
      <vt:lpstr>字魂24号-镇魂手书</vt:lpstr>
      <vt:lpstr>Microsoft YaHei Bold</vt:lpstr>
      <vt:lpstr>字魂8号-珍珠奶茶体</vt:lpstr>
      <vt:lpstr>字魂58号-创中黑</vt:lpstr>
      <vt:lpstr>Source Han Sans CN Normal</vt:lpstr>
      <vt:lpstr>Microsoft YaHei Normal</vt:lpstr>
      <vt:lpstr>汉仪书宋二KW</vt:lpstr>
      <vt:lpstr>报隶-简</vt:lpstr>
      <vt:lpstr>Microsoft YaHei</vt:lpstr>
      <vt:lpstr>楷体_GB2312</vt:lpstr>
      <vt:lpstr>字魂59号-创粗黑</vt:lpstr>
      <vt:lpstr>思源宋体 CN</vt:lpstr>
      <vt:lpstr>Source Han Sans CN Bold</vt:lpstr>
      <vt:lpstr>汉仪楷体简</vt:lpstr>
      <vt:lpstr>宋体</vt:lpstr>
      <vt:lpstr>Arial Unicode MS</vt:lpstr>
      <vt:lpstr>Office 主题​​</vt:lpstr>
      <vt:lpstr>2_Office 主题​​</vt:lpstr>
      <vt:lpstr>3_Office 主题​​</vt:lpstr>
      <vt:lpstr>6_Office 主题​​</vt:lpstr>
      <vt:lpstr>7_Office 主题​​</vt:lpstr>
      <vt:lpstr>8_Office 主题​​</vt:lpstr>
      <vt:lpstr>9_Office 主题​​</vt:lpstr>
      <vt:lpstr>10_Office 主题​​</vt:lpstr>
      <vt:lpstr>11_Office 主题​​</vt:lpstr>
      <vt:lpstr>12_Office 主题​​</vt:lpstr>
      <vt:lpstr>13_Office 主题​​</vt:lpstr>
      <vt:lpstr>14_Office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Administrator</dc:creator>
  <cp:lastModifiedBy>六月</cp:lastModifiedBy>
  <cp:revision>327</cp:revision>
  <dcterms:created xsi:type="dcterms:W3CDTF">2022-07-29T09:00:26Z</dcterms:created>
  <dcterms:modified xsi:type="dcterms:W3CDTF">2022-07-29T09:00:26Z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2052-4.2.2.6882</vt:lpwstr>
  </property>
  <property fmtid="{D5CDD505-2E9C-101B-9397-08002B2CF9AE}" pid="3" name="KSOSaveFontToCloudKey">
    <vt:lpwstr>212913176_cloud</vt:lpwstr>
  </property>
  <property fmtid="{D5CDD505-2E9C-101B-9397-08002B2CF9AE}" pid="4" name="ICV">
    <vt:lpwstr>6FC2C48836B157EF4B8BE36296BC2A59</vt:lpwstr>
  </property>
</Properties>
</file>